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1611"/>
  </p:normalViewPr>
  <p:slideViewPr>
    <p:cSldViewPr snapToGrid="0" snapToObjects="1">
      <p:cViewPr varScale="1">
        <p:scale>
          <a:sx n="117" d="100"/>
          <a:sy n="117" d="100"/>
        </p:scale>
        <p:origin x="1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978A0B4D-E0CD-4933-B691-9683A7AAA03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99191BF-751C-4E89-B20A-0B64D6F43BC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algn="r"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D0CA749-2537-4C57-B718-63CCBE67E818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hangingPunct="0">
              <a:defRPr sz="1400"/>
            </a:pPr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0DE57D6-F035-4A0C-9614-1C429327135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algn="r" hangingPunct="0">
              <a:defRPr sz="1400"/>
            </a:pPr>
            <a:fld id="{32C24DD7-61BB-47C8-9D9E-0D569A608C31}" type="slidenum">
              <a:t>‹#›</a:t>
            </a:fld>
            <a:endParaRPr lang="ru-RU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598008E-DA90-485A-9E54-D2BD0E67D5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72" cy="458897"/>
          </a:xfrm>
          <a:prstGeom prst="rect">
            <a:avLst/>
          </a:prstGeom>
        </p:spPr>
        <p:txBody>
          <a:bodyPr vert="horz" lIns="80165" tIns="40083" rIns="80165" bIns="4008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79F0147-D16C-4E07-90D0-9DB41E346D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088" y="0"/>
            <a:ext cx="2972472" cy="458897"/>
          </a:xfrm>
          <a:prstGeom prst="rect">
            <a:avLst/>
          </a:prstGeom>
        </p:spPr>
        <p:txBody>
          <a:bodyPr vert="horz" lIns="80165" tIns="40083" rIns="80165" bIns="40083" rtlCol="0"/>
          <a:lstStyle>
            <a:lvl1pPr algn="r">
              <a:defRPr sz="1100"/>
            </a:lvl1pPr>
          </a:lstStyle>
          <a:p>
            <a:fld id="{62D73B22-5145-4B83-905E-F016AAAA0CFA}" type="datetimeFigureOut">
              <a:rPr lang="en-US"/>
              <a:t>7/11/19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2FA0B3-6620-41C7-8C08-923EB8AA12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103"/>
            <a:ext cx="2972472" cy="458897"/>
          </a:xfrm>
          <a:prstGeom prst="rect">
            <a:avLst/>
          </a:prstGeom>
        </p:spPr>
        <p:txBody>
          <a:bodyPr vert="horz" lIns="80165" tIns="40083" rIns="80165" bIns="4008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F342F5C-F743-4410-A5E5-21990AA1A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088" y="8685103"/>
            <a:ext cx="2972472" cy="458897"/>
          </a:xfrm>
          <a:prstGeom prst="rect">
            <a:avLst/>
          </a:prstGeom>
        </p:spPr>
        <p:txBody>
          <a:bodyPr vert="horz" lIns="80165" tIns="40083" rIns="80165" bIns="40083" rtlCol="0" anchor="b"/>
          <a:lstStyle>
            <a:lvl1pPr algn="r">
              <a:defRPr sz="1100"/>
            </a:lvl1pPr>
          </a:lstStyle>
          <a:p>
            <a:fld id="{421F7F71-7C57-4B52-9D56-4FFDF5DEC01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84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1C5A1-0261-4259-899B-F920AC2F8C9D}" type="datetimeFigureOut">
              <a:rPr lang="en-US"/>
              <a:t>7/11/19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xmlns="" id="{5716F12A-C4ED-4763-BFCD-68E2127E89B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xmlns="" id="{DA8CBA67-EC26-4033-AAA7-DE1B9E5F249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Header Placeholder 9">
            <a:extLst>
              <a:ext uri="{FF2B5EF4-FFF2-40B4-BE49-F238E27FC236}">
                <a16:creationId xmlns:a16="http://schemas.microsoft.com/office/drawing/2014/main" xmlns="" id="{48AB0812-85AB-41E4-A19F-965F80628FF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F2A9550A-A5EA-4AB9-921B-8BF74060C14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E101A4CD-3B3F-4834-90BA-0765CBC151A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D1555252-1E51-4767-BA6D-282201A817A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367747F8-40A6-4EE2-948B-F1C204C92566}" type="slidenum"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F2A28-909E-4353-8FB7-32B30FF609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256A56A-B973-4411-A93F-65E19F4C02D2}"/>
              </a:ext>
            </a:extLst>
          </p:cNvPr>
          <p:cNvSpPr txBox="1">
            <a:spLocks noGrp="1"/>
          </p:cNvSpPr>
          <p:nvPr/>
        </p:nvSpPr>
        <p:spPr>
          <a:xfrm>
            <a:off x="3884759" y="8685360"/>
            <a:ext cx="2971440" cy="458279"/>
          </a:xfrm>
          <a:prstGeom prst="rect">
            <a:avLst/>
          </a:prstGeom>
          <a:noFill/>
          <a:ln/>
        </p:spPr>
        <p:txBody>
          <a:bodyPr wrap="square" lIns="90000" tIns="45000" rIns="90000" bIns="45000" anchor="t" anchorCtr="0">
            <a:no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543A78-63D9-4ADF-B247-F19836E5561E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 pitchFamily="18"/>
                <a:ea typeface="+mn-ea" pitchFamily="2"/>
                <a:cs typeface="+mn-cs" pitchFamily="2"/>
              </a:rPr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xmlns="" id="{2C5391F5-8C4D-42A9-AB93-C4D7DA881D26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1C5A1-0261-4259-899B-F920AC2F8C9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xmlns="" id="{E1063D52-086B-4864-85DC-DB8BC814A029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7FA11B-BBB6-45A8-8236-F8EEF91120C8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xmlns="" id="{36110BC2-66E8-4E90-9E8E-922C99B7A254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433005-269F-4666-B2B8-0B614660181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xmlns="" id="{580EBA7F-43E3-4ABA-826F-713C3F947D3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xmlns="" id="{B2BDC31B-D44E-4B68-8EDE-6A936A8E068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400639"/>
            <a:ext cx="5486040" cy="3600000"/>
          </a:xfr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17085C7E-66D1-41B4-85B4-799E42D02E42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1C5A1-0261-4259-899B-F920AC2F8C9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4BA0FDE7-62E9-4DC3-9A95-747353534EED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69AFCA-7C59-4A88-97D8-97612688519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C267430F-A379-4209-A86C-E94AE0F9E262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CEED64-2DFA-4AB4-BC3B-134A75647BF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9C3B1860-B849-43F8-83D0-F0B5401D33A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C3131BB8-0AC6-45AE-A10B-EF29DF05346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8181225C-B309-4AA3-816A-94114F4E1158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1C5A1-0261-4259-899B-F920AC2F8C9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644B1CA4-6C54-4351-97CE-C680C19A6E2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B61040-0B93-455D-ABDA-FF00F70B94CC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ACF9234F-591B-432D-AA54-F14100EC7AF1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BEDEE0-0B06-4741-ABC4-862DA72396B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18BDD3A5-4E3E-4C5D-896A-CE83EBE0779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01837985-C316-4B78-88CC-08CBAB94A9E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E48DA18C-6F92-4C3E-9CBC-C3EB7FF8EFB1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1C5A1-0261-4259-899B-F920AC2F8C9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08DF6888-C1B5-465E-AD39-5A183C7289B6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328097-73EE-4797-9581-CED22D63D382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3F5F03F2-B78A-4A91-A6BB-708B8B800592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6A65C-5AF2-4F51-9B47-582046188634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A6BD754D-E0F7-4767-8657-EC3BD4ADB87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CC5A1693-BF24-4219-973C-EB819525892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B0435018-8F38-4B4A-A484-851C4F5F7010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1C5A1-0261-4259-899B-F920AC2F8C9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F2CD6E6C-1D45-40A4-AEC2-E534698BB1C6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CF74BE-0C85-40C6-A80C-B51E6D034B2A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FC93BC0D-F067-44C1-A0A4-C55AD464C727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694829-D573-46CB-B65C-EEFEFDE5229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6BF81D0C-6CF1-4238-B45A-F1D30C0C208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438D31B-18B7-43FD-8DD2-FA51FBF4E71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554ABBCA-FFBF-4416-B964-34301BEC55E5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1C5A1-0261-4259-899B-F920AC2F8C9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14A0B4D9-1AE9-48C1-B39C-85177E371654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85C279-EC23-4448-952F-98B79360317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98B8A34B-0D81-496C-82EC-8C7504B47DDD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9CB693-2AE8-4257-91A7-28D48A4CF8A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D78C3BB2-B7DF-44F9-96BD-EF4F6E23D32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A9DBC15E-826C-418C-BCDF-2A2E0A3C47E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70A281CB-66C0-47CF-B1B3-48106613EC27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1C5A1-0261-4259-899B-F920AC2F8C9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00C38639-E946-41C6-9F27-DB5A4796C87C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8BD1A-00E5-4554-A0D9-5F553F36CDB7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97C0237D-CF23-42D9-97D7-EBB2BBEDC3DF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01CA27-9128-4785-821C-17AAF2E5350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54E4FB7C-38C5-4E42-95C5-715EC0C69FC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BA6B2429-3541-49E7-89DD-019C3FC3208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A5C48E67-6B01-43E6-BA6E-A258B4A9267B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1C5A1-0261-4259-899B-F920AC2F8C9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2A2AD366-F3C4-47F2-BB34-A32FB85F6D8B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DDF9-5A19-43D9-8C96-7E491E009C0E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F018E5C8-21E7-4F8B-AFD3-9E1B2EFE2CE7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591AA8-AF62-4D7D-A7F6-0810BED9011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DC8A1F5C-F4A6-4C99-B038-820F0FAF922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5C7E0B98-5060-4C45-9FD4-0E796891E58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1C043E62-E452-4C56-8050-0731F37605AA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1C5A1-0261-4259-899B-F920AC2F8C9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1C4CA46B-6C2B-4FF5-A9F0-CA4E2BB57C86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8B707-9A74-42A3-BBC0-87FFE832D74C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86C5EA25-DCA8-4D0A-A636-941B4FAA82CF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89A9-402B-47E5-B929-03E09DB5A833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D42FC92E-EFDF-4690-8FE6-A19565B134E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44450556-784C-4C3A-9E45-78F142FCE72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61733817-C577-4BC4-A5A8-DAF8F5AE169C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1C5A1-0261-4259-899B-F920AC2F8C9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898CCF8D-B8AC-4EF6-9542-A0198FF68B12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FD3484-E0D1-4E97-821D-7CACA3DA080D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D8FF1C44-B11C-46C9-9167-F0A071C1CD90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93B533-27C1-46BD-A937-A918F202C62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E70FD1BE-87C1-414D-84C0-84C76E9346E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FCA522E-D3E4-4064-8AC2-8B3BAA183D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567222CF-A70A-4A7C-9FF5-E62B147B23C8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1C5A1-0261-4259-899B-F920AC2F8C9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108617BC-382E-441A-85DB-99E943847205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D140DD-F8A0-438A-89B6-B9DB6DDC850C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9CEDF9E9-FE7C-4AD0-B60B-46DC7C2C2146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575CF9-8405-406E-A895-813209A0BA6D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06A915C8-289E-4738-B808-C2304C4AEA9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4800"/>
            <a:ext cx="4571640" cy="34286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C3144F52-14DB-4C43-890B-B52E2E5A3C3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980B318F-4B04-48FA-B6D7-0A237A48A4D8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1C5A1-0261-4259-899B-F920AC2F8C9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1BB3CCB5-805B-49B6-BDDC-46A45F8BF18C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39E1B2-3A24-4C1E-9818-D47219D70244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C99761A4-86A9-419F-8967-A3580506045F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8CDEF1-F27B-478F-8563-9B1CCE031CC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5FE33C2C-A579-40D7-BE9D-4C80B676069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1614C115-AF88-4227-B46C-DDCF9E55D18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74749E0B-BC74-46D6-BAEC-27ACDB053432}"/>
              </a:ext>
            </a:extLst>
          </p:cNvPr>
          <p:cNvSpPr txBox="1">
            <a:spLocks noGrp="1"/>
          </p:cNvSpPr>
          <p:nvPr/>
        </p:nvSpPr>
        <p:spPr>
          <a:xfrm>
            <a:off x="3884613" y="0"/>
            <a:ext cx="2971800" cy="458788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51C5A1-0261-4259-899B-F920AC2F8C9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xmlns="" id="{0E320009-CFBF-49EC-BA5A-B1BA25CEEEEC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ABDC76-005A-46B7-A14F-864AFAAA0B67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xmlns="" id="{B8B8B513-55E4-474D-B328-C115BAF0C99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CC20E6-BB57-4F5C-A98F-4CE9FA0DAC5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2145B41B-9D2E-48E2-BA92-9C357D64371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9DF79B2D-BE22-4E9C-82C8-C843ADE4C0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>
            <a:extLst>
              <a:ext uri="{FF2B5EF4-FFF2-40B4-BE49-F238E27FC236}">
                <a16:creationId xmlns:a16="http://schemas.microsoft.com/office/drawing/2014/main" xmlns="" id="{6AD097B5-8EA6-4EEE-BE8F-21F792F24BE3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BDC05478-B43F-4A29-AB4E-4B3F15046AAE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F4DA820B-BD6D-4542-8ACC-08915C8309D4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E9571CE7-6D4F-4869-BB5D-B5C903C4736A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xmlns="" id="{A0CD8CDD-19A4-4D10-953F-0114DBF8759F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xmlns="" id="{C06F41DD-FFD0-4890-B94F-84C90B4107A5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3856515C-B639-4277-9AD2-1CECC5437741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4" name="Group 24">
            <a:extLst>
              <a:ext uri="{FF2B5EF4-FFF2-40B4-BE49-F238E27FC236}">
                <a16:creationId xmlns:a16="http://schemas.microsoft.com/office/drawing/2014/main" xmlns="" id="{D2B69FEB-A419-4C5D-AA47-D63DB1A11131}"/>
              </a:ext>
            </a:extLst>
          </p:cNvPr>
          <p:cNvGrpSpPr/>
          <p:nvPr/>
        </p:nvGrpSpPr>
        <p:grpSpPr>
          <a:xfrm>
            <a:off x="203040" y="0"/>
            <a:ext cx="3778199" cy="6858000"/>
            <a:chOff x="203040" y="0"/>
            <a:chExt cx="3778199" cy="6858000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71A9DB44-D6C7-4AC0-96CF-4DDD2C2A4EBB}"/>
                </a:ext>
              </a:extLst>
            </p:cNvPr>
            <p:cNvSpPr/>
            <p:nvPr/>
          </p:nvSpPr>
          <p:spPr>
            <a:xfrm>
              <a:off x="641520" y="0"/>
              <a:ext cx="1364760" cy="3971520"/>
            </a:xfrm>
            <a:custGeom>
              <a:avLst/>
              <a:gdLst>
                <a:gd name="f0" fmla="val 0"/>
                <a:gd name="f1" fmla="val 860"/>
                <a:gd name="f2" fmla="val 2502"/>
                <a:gd name="f3" fmla="val 2445"/>
                <a:gd name="f4" fmla="val 228"/>
                <a:gd name="f5" fmla="val 6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0" h="2502">
                  <a:moveTo>
                    <a:pt x="f0" y="f3"/>
                  </a:moveTo>
                  <a:lnTo>
                    <a:pt x="f4" y="f2"/>
                  </a:lnTo>
                  <a:lnTo>
                    <a:pt x="f1" y="f0"/>
                  </a:lnTo>
                  <a:lnTo>
                    <a:pt x="f5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3878C5B9-439C-4B4B-A8B5-687BD88FB28D}"/>
                </a:ext>
              </a:extLst>
            </p:cNvPr>
            <p:cNvSpPr/>
            <p:nvPr/>
          </p:nvSpPr>
          <p:spPr>
            <a:xfrm>
              <a:off x="203040" y="0"/>
              <a:ext cx="1336320" cy="3862079"/>
            </a:xfrm>
            <a:custGeom>
              <a:avLst/>
              <a:gdLst>
                <a:gd name="f0" fmla="val 0"/>
                <a:gd name="f1" fmla="val 842"/>
                <a:gd name="f2" fmla="val 2433"/>
                <a:gd name="f3" fmla="val 602"/>
                <a:gd name="f4" fmla="val 2376"/>
                <a:gd name="f5" fmla="val 2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2" h="243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07728D94-1CA3-4A54-8E68-DD5E01AC8AC4}"/>
                </a:ext>
              </a:extLst>
            </p:cNvPr>
            <p:cNvSpPr/>
            <p:nvPr/>
          </p:nvSpPr>
          <p:spPr>
            <a:xfrm>
              <a:off x="208080" y="3776760"/>
              <a:ext cx="1936440" cy="3080880"/>
            </a:xfrm>
            <a:custGeom>
              <a:avLst/>
              <a:gdLst>
                <a:gd name="f0" fmla="val 0"/>
                <a:gd name="f1" fmla="val 1220"/>
                <a:gd name="f2" fmla="val 1941"/>
                <a:gd name="f3" fmla="val 11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20" h="1941">
                  <a:moveTo>
                    <a:pt x="f0" y="f0"/>
                  </a:moveTo>
                  <a:lnTo>
                    <a:pt x="f3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29E5A919-D12A-410A-A53C-CD0DAB1DBA7F}"/>
                </a:ext>
              </a:extLst>
            </p:cNvPr>
            <p:cNvSpPr/>
            <p:nvPr/>
          </p:nvSpPr>
          <p:spPr>
            <a:xfrm>
              <a:off x="646200" y="3886200"/>
              <a:ext cx="2373120" cy="2971440"/>
            </a:xfrm>
            <a:custGeom>
              <a:avLst/>
              <a:gdLst>
                <a:gd name="f0" fmla="val 0"/>
                <a:gd name="f1" fmla="val 1495"/>
                <a:gd name="f2" fmla="val 1872"/>
                <a:gd name="f3" fmla="val 14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95" h="1872">
                  <a:moveTo>
                    <a:pt x="f1" y="f2"/>
                  </a:moveTo>
                  <a:lnTo>
                    <a:pt x="f0" y="f0"/>
                  </a:lnTo>
                  <a:lnTo>
                    <a:pt x="f3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1A14AF46-6AD3-4CDF-BFEE-4A0B56B953E0}"/>
                </a:ext>
              </a:extLst>
            </p:cNvPr>
            <p:cNvSpPr/>
            <p:nvPr/>
          </p:nvSpPr>
          <p:spPr>
            <a:xfrm>
              <a:off x="641520" y="3881520"/>
              <a:ext cx="3339719" cy="2976120"/>
            </a:xfrm>
            <a:custGeom>
              <a:avLst/>
              <a:gdLst>
                <a:gd name="f0" fmla="val 0"/>
                <a:gd name="f1" fmla="val 2104"/>
                <a:gd name="f2" fmla="val 1875"/>
                <a:gd name="f3" fmla="val 3"/>
                <a:gd name="f4" fmla="val 1498"/>
                <a:gd name="f5" fmla="val 228"/>
                <a:gd name="f6" fmla="val 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04" h="1875">
                  <a:moveTo>
                    <a:pt x="f0" y="f0"/>
                  </a:moveTo>
                  <a:lnTo>
                    <a:pt x="f3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D0C680CD-2E2E-4461-A2D0-508A755E9FE9}"/>
                </a:ext>
              </a:extLst>
            </p:cNvPr>
            <p:cNvSpPr/>
            <p:nvPr/>
          </p:nvSpPr>
          <p:spPr>
            <a:xfrm>
              <a:off x="203040" y="3772080"/>
              <a:ext cx="2660400" cy="3085920"/>
            </a:xfrm>
            <a:custGeom>
              <a:avLst/>
              <a:gdLst>
                <a:gd name="f0" fmla="val 0"/>
                <a:gd name="f1" fmla="val 1676"/>
                <a:gd name="f2" fmla="val 1944"/>
                <a:gd name="f3" fmla="val 264"/>
                <a:gd name="f4" fmla="val 111"/>
                <a:gd name="f5" fmla="val 225"/>
                <a:gd name="f6" fmla="val 60"/>
                <a:gd name="f7" fmla="val 228"/>
                <a:gd name="f8" fmla="val 234"/>
                <a:gd name="f9" fmla="val 69"/>
                <a:gd name="f10" fmla="val 57"/>
                <a:gd name="f11" fmla="val 222"/>
                <a:gd name="f12" fmla="val 54"/>
                <a:gd name="f13" fmla="val 3"/>
                <a:gd name="f14" fmla="val 12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76" h="1944">
                  <a:moveTo>
                    <a:pt x="f1" y="f2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3" y="f4"/>
                  </a:lnTo>
                  <a:lnTo>
                    <a:pt x="f8" y="f9"/>
                  </a:lnTo>
                  <a:lnTo>
                    <a:pt x="f7" y="f10"/>
                  </a:lnTo>
                  <a:lnTo>
                    <a:pt x="f11" y="f12"/>
                  </a:lnTo>
                  <a:lnTo>
                    <a:pt x="f0" y="f0"/>
                  </a:lnTo>
                  <a:lnTo>
                    <a:pt x="f13" y="f13"/>
                  </a:lnTo>
                  <a:lnTo>
                    <a:pt x="f14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1" name="Freeform 12">
            <a:extLst>
              <a:ext uri="{FF2B5EF4-FFF2-40B4-BE49-F238E27FC236}">
                <a16:creationId xmlns:a16="http://schemas.microsoft.com/office/drawing/2014/main" xmlns="" id="{46F5723D-E1FA-44AD-ABE2-E25D1ECC6807}"/>
              </a:ext>
            </a:extLst>
          </p:cNvPr>
          <p:cNvSpPr/>
          <p:nvPr/>
        </p:nvSpPr>
        <p:spPr>
          <a:xfrm>
            <a:off x="203040" y="3772080"/>
            <a:ext cx="361440" cy="90000"/>
          </a:xfrm>
          <a:custGeom>
            <a:avLst/>
            <a:gdLst>
              <a:gd name="f0" fmla="val 0"/>
              <a:gd name="f1" fmla="val 228"/>
              <a:gd name="f2" fmla="val 57"/>
              <a:gd name="f3" fmla="val 222"/>
              <a:gd name="f4" fmla="val 5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8" h="57">
                <a:moveTo>
                  <a:pt x="f1" y="f2"/>
                </a:moveTo>
                <a:lnTo>
                  <a:pt x="f0" y="f0"/>
                </a:lnTo>
                <a:lnTo>
                  <a:pt x="f3" y="f4"/>
                </a:lnTo>
                <a:lnTo>
                  <a:pt x="f1" y="f2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xmlns="" id="{C196E975-A6E2-4956-AD15-7A15DB33A753}"/>
              </a:ext>
            </a:extLst>
          </p:cNvPr>
          <p:cNvSpPr/>
          <p:nvPr/>
        </p:nvSpPr>
        <p:spPr>
          <a:xfrm>
            <a:off x="560520" y="3867119"/>
            <a:ext cx="61560" cy="80640"/>
          </a:xfrm>
          <a:custGeom>
            <a:avLst/>
            <a:gdLst>
              <a:gd name="f0" fmla="val 0"/>
              <a:gd name="f1" fmla="val 39"/>
              <a:gd name="f2" fmla="val 51"/>
              <a:gd name="f3" fmla="val 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9" h="51">
                <a:moveTo>
                  <a:pt x="f0" y="f0"/>
                </a:moveTo>
                <a:lnTo>
                  <a:pt x="f1" y="f2"/>
                </a:lnTo>
                <a:lnTo>
                  <a:pt x="f3" y="f0"/>
                </a:lnTo>
                <a:lnTo>
                  <a:pt x="f0" y="f0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9681AC-E740-49CE-B077-6B2E2710B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25CE5A-FB3E-4025-B17D-F8281C910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A7EEB8-F04E-42A8-994C-1DB5D5407D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640" y="6117479"/>
            <a:ext cx="857159" cy="364679"/>
          </a:xfrm>
        </p:spPr>
        <p:txBody>
          <a:bodyPr/>
          <a:lstStyle/>
          <a:p>
            <a:pPr lvl="0"/>
            <a:fld id="{307571E4-6A2C-428A-BCCC-AE48FDBF6294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71A288-EC39-4C3A-B8A3-73F5B806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3760" y="6117479"/>
            <a:ext cx="360900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86F403-9DD9-42E2-947D-83679C952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319" y="6117479"/>
            <a:ext cx="411120" cy="364679"/>
          </a:xfrm>
        </p:spPr>
        <p:txBody>
          <a:bodyPr/>
          <a:lstStyle/>
          <a:p>
            <a:pPr lvl="0"/>
            <a:fld id="{4D0B00FC-7E6B-4AB3-B381-EE5E7C83416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9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>
            <a:extLst>
              <a:ext uri="{FF2B5EF4-FFF2-40B4-BE49-F238E27FC236}">
                <a16:creationId xmlns:a16="http://schemas.microsoft.com/office/drawing/2014/main" xmlns="" id="{FD6BB4D6-E709-4564-AEA0-4C271098E4F9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AC0AB016-EA69-4F2D-B92C-A9E60FCE9843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D3EDF1C7-B94A-44F0-BEAD-FE7ED2F21954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CDAF6292-CE5A-402C-AC82-685688377ED8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xmlns="" id="{26D2F506-1D84-4A43-B726-53DF31476E1A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xmlns="" id="{7AFF1469-7A9E-4058-8572-A0D43AB01E1C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8187ED7D-0FFB-4243-A3A2-215967D64F9D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4" name="Group 24">
            <a:extLst>
              <a:ext uri="{FF2B5EF4-FFF2-40B4-BE49-F238E27FC236}">
                <a16:creationId xmlns:a16="http://schemas.microsoft.com/office/drawing/2014/main" xmlns="" id="{DD1DFDEE-AF34-44EF-B7D9-173BD5021358}"/>
              </a:ext>
            </a:extLst>
          </p:cNvPr>
          <p:cNvGrpSpPr/>
          <p:nvPr/>
        </p:nvGrpSpPr>
        <p:grpSpPr>
          <a:xfrm>
            <a:off x="203040" y="0"/>
            <a:ext cx="3778199" cy="6858000"/>
            <a:chOff x="203040" y="0"/>
            <a:chExt cx="3778199" cy="6858000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A8587BD0-09BF-488F-A2A6-80B8231DA628}"/>
                </a:ext>
              </a:extLst>
            </p:cNvPr>
            <p:cNvSpPr/>
            <p:nvPr/>
          </p:nvSpPr>
          <p:spPr>
            <a:xfrm>
              <a:off x="641520" y="0"/>
              <a:ext cx="1364760" cy="3971520"/>
            </a:xfrm>
            <a:custGeom>
              <a:avLst/>
              <a:gdLst>
                <a:gd name="f0" fmla="val 0"/>
                <a:gd name="f1" fmla="val 860"/>
                <a:gd name="f2" fmla="val 2502"/>
                <a:gd name="f3" fmla="val 2445"/>
                <a:gd name="f4" fmla="val 228"/>
                <a:gd name="f5" fmla="val 6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0" h="2502">
                  <a:moveTo>
                    <a:pt x="f0" y="f3"/>
                  </a:moveTo>
                  <a:lnTo>
                    <a:pt x="f4" y="f2"/>
                  </a:lnTo>
                  <a:lnTo>
                    <a:pt x="f1" y="f0"/>
                  </a:lnTo>
                  <a:lnTo>
                    <a:pt x="f5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2A06D3C2-AF28-4771-9B01-53C5DD02918D}"/>
                </a:ext>
              </a:extLst>
            </p:cNvPr>
            <p:cNvSpPr/>
            <p:nvPr/>
          </p:nvSpPr>
          <p:spPr>
            <a:xfrm>
              <a:off x="203040" y="0"/>
              <a:ext cx="1336320" cy="3862079"/>
            </a:xfrm>
            <a:custGeom>
              <a:avLst/>
              <a:gdLst>
                <a:gd name="f0" fmla="val 0"/>
                <a:gd name="f1" fmla="val 842"/>
                <a:gd name="f2" fmla="val 2433"/>
                <a:gd name="f3" fmla="val 602"/>
                <a:gd name="f4" fmla="val 2376"/>
                <a:gd name="f5" fmla="val 2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2" h="243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BD0D17FE-0152-4F78-99FF-6AD486C5295C}"/>
                </a:ext>
              </a:extLst>
            </p:cNvPr>
            <p:cNvSpPr/>
            <p:nvPr/>
          </p:nvSpPr>
          <p:spPr>
            <a:xfrm>
              <a:off x="208080" y="3776760"/>
              <a:ext cx="1936440" cy="3080880"/>
            </a:xfrm>
            <a:custGeom>
              <a:avLst/>
              <a:gdLst>
                <a:gd name="f0" fmla="val 0"/>
                <a:gd name="f1" fmla="val 1220"/>
                <a:gd name="f2" fmla="val 1941"/>
                <a:gd name="f3" fmla="val 11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20" h="1941">
                  <a:moveTo>
                    <a:pt x="f0" y="f0"/>
                  </a:moveTo>
                  <a:lnTo>
                    <a:pt x="f3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24559CFB-E1B7-4694-AEDD-6B01E7F5909F}"/>
                </a:ext>
              </a:extLst>
            </p:cNvPr>
            <p:cNvSpPr/>
            <p:nvPr/>
          </p:nvSpPr>
          <p:spPr>
            <a:xfrm>
              <a:off x="646200" y="3886200"/>
              <a:ext cx="2373120" cy="2971440"/>
            </a:xfrm>
            <a:custGeom>
              <a:avLst/>
              <a:gdLst>
                <a:gd name="f0" fmla="val 0"/>
                <a:gd name="f1" fmla="val 1495"/>
                <a:gd name="f2" fmla="val 1872"/>
                <a:gd name="f3" fmla="val 14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95" h="1872">
                  <a:moveTo>
                    <a:pt x="f1" y="f2"/>
                  </a:moveTo>
                  <a:lnTo>
                    <a:pt x="f0" y="f0"/>
                  </a:lnTo>
                  <a:lnTo>
                    <a:pt x="f3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53862D65-0DA9-4E8F-8375-CBD8F0825E72}"/>
                </a:ext>
              </a:extLst>
            </p:cNvPr>
            <p:cNvSpPr/>
            <p:nvPr/>
          </p:nvSpPr>
          <p:spPr>
            <a:xfrm>
              <a:off x="641520" y="3881520"/>
              <a:ext cx="3339719" cy="2976120"/>
            </a:xfrm>
            <a:custGeom>
              <a:avLst/>
              <a:gdLst>
                <a:gd name="f0" fmla="val 0"/>
                <a:gd name="f1" fmla="val 2104"/>
                <a:gd name="f2" fmla="val 1875"/>
                <a:gd name="f3" fmla="val 3"/>
                <a:gd name="f4" fmla="val 1498"/>
                <a:gd name="f5" fmla="val 228"/>
                <a:gd name="f6" fmla="val 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04" h="1875">
                  <a:moveTo>
                    <a:pt x="f0" y="f0"/>
                  </a:moveTo>
                  <a:lnTo>
                    <a:pt x="f3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23F767BD-7733-4DB9-9E5C-0D637FFE1E86}"/>
                </a:ext>
              </a:extLst>
            </p:cNvPr>
            <p:cNvSpPr/>
            <p:nvPr/>
          </p:nvSpPr>
          <p:spPr>
            <a:xfrm>
              <a:off x="203040" y="3772080"/>
              <a:ext cx="2660400" cy="3085920"/>
            </a:xfrm>
            <a:custGeom>
              <a:avLst/>
              <a:gdLst>
                <a:gd name="f0" fmla="val 0"/>
                <a:gd name="f1" fmla="val 1676"/>
                <a:gd name="f2" fmla="val 1944"/>
                <a:gd name="f3" fmla="val 264"/>
                <a:gd name="f4" fmla="val 111"/>
                <a:gd name="f5" fmla="val 225"/>
                <a:gd name="f6" fmla="val 60"/>
                <a:gd name="f7" fmla="val 228"/>
                <a:gd name="f8" fmla="val 234"/>
                <a:gd name="f9" fmla="val 69"/>
                <a:gd name="f10" fmla="val 57"/>
                <a:gd name="f11" fmla="val 222"/>
                <a:gd name="f12" fmla="val 54"/>
                <a:gd name="f13" fmla="val 3"/>
                <a:gd name="f14" fmla="val 12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76" h="1944">
                  <a:moveTo>
                    <a:pt x="f1" y="f2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3" y="f4"/>
                  </a:lnTo>
                  <a:lnTo>
                    <a:pt x="f8" y="f9"/>
                  </a:lnTo>
                  <a:lnTo>
                    <a:pt x="f7" y="f10"/>
                  </a:lnTo>
                  <a:lnTo>
                    <a:pt x="f11" y="f12"/>
                  </a:lnTo>
                  <a:lnTo>
                    <a:pt x="f0" y="f0"/>
                  </a:lnTo>
                  <a:lnTo>
                    <a:pt x="f13" y="f13"/>
                  </a:lnTo>
                  <a:lnTo>
                    <a:pt x="f14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1" name="Freeform 12">
            <a:extLst>
              <a:ext uri="{FF2B5EF4-FFF2-40B4-BE49-F238E27FC236}">
                <a16:creationId xmlns:a16="http://schemas.microsoft.com/office/drawing/2014/main" xmlns="" id="{A9A4D8D8-CD39-46A8-9A92-1A59CB068C5D}"/>
              </a:ext>
            </a:extLst>
          </p:cNvPr>
          <p:cNvSpPr/>
          <p:nvPr/>
        </p:nvSpPr>
        <p:spPr>
          <a:xfrm>
            <a:off x="203040" y="3772080"/>
            <a:ext cx="361440" cy="90000"/>
          </a:xfrm>
          <a:custGeom>
            <a:avLst/>
            <a:gdLst>
              <a:gd name="f0" fmla="val 0"/>
              <a:gd name="f1" fmla="val 228"/>
              <a:gd name="f2" fmla="val 57"/>
              <a:gd name="f3" fmla="val 222"/>
              <a:gd name="f4" fmla="val 5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8" h="57">
                <a:moveTo>
                  <a:pt x="f1" y="f2"/>
                </a:moveTo>
                <a:lnTo>
                  <a:pt x="f0" y="f0"/>
                </a:lnTo>
                <a:lnTo>
                  <a:pt x="f3" y="f4"/>
                </a:lnTo>
                <a:lnTo>
                  <a:pt x="f1" y="f2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xmlns="" id="{455C09CF-447A-44AF-B68C-F0D1BC83FB02}"/>
              </a:ext>
            </a:extLst>
          </p:cNvPr>
          <p:cNvSpPr/>
          <p:nvPr/>
        </p:nvSpPr>
        <p:spPr>
          <a:xfrm>
            <a:off x="560520" y="3867119"/>
            <a:ext cx="61560" cy="80640"/>
          </a:xfrm>
          <a:custGeom>
            <a:avLst/>
            <a:gdLst>
              <a:gd name="f0" fmla="val 0"/>
              <a:gd name="f1" fmla="val 39"/>
              <a:gd name="f2" fmla="val 51"/>
              <a:gd name="f3" fmla="val 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9" h="51">
                <a:moveTo>
                  <a:pt x="f0" y="f0"/>
                </a:moveTo>
                <a:lnTo>
                  <a:pt x="f1" y="f2"/>
                </a:lnTo>
                <a:lnTo>
                  <a:pt x="f3" y="f0"/>
                </a:lnTo>
                <a:lnTo>
                  <a:pt x="f0" y="f0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9A7EFA-58DF-4A0E-9995-7067F387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520" y="914400"/>
            <a:ext cx="6946920" cy="3488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FA1D241-3A96-420A-830C-91CE9E431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520"/>
            <a:ext cx="8229240" cy="45259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5C66E6-FA7E-46FD-B3E6-48F3BB92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640" y="6117479"/>
            <a:ext cx="857159" cy="364679"/>
          </a:xfrm>
        </p:spPr>
        <p:txBody>
          <a:bodyPr/>
          <a:lstStyle/>
          <a:p>
            <a:pPr lvl="0"/>
            <a:fld id="{307571E4-6A2C-428A-BCCC-AE48FDBF6294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4B3903-C8B5-4EEA-AF53-C54875268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3760" y="6117479"/>
            <a:ext cx="360900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07CCCB-6EB0-4D5C-A8E3-F9608720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319" y="6117479"/>
            <a:ext cx="411120" cy="364679"/>
          </a:xfrm>
        </p:spPr>
        <p:txBody>
          <a:bodyPr/>
          <a:lstStyle/>
          <a:p>
            <a:pPr lvl="0"/>
            <a:fld id="{2BBC5AA4-2B2B-4DC5-A109-1CFE600469D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9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>
            <a:extLst>
              <a:ext uri="{FF2B5EF4-FFF2-40B4-BE49-F238E27FC236}">
                <a16:creationId xmlns:a16="http://schemas.microsoft.com/office/drawing/2014/main" xmlns="" id="{55FE3BFF-E291-4365-89B5-24591A2B0D8F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7990FD24-1C32-480C-96D3-F300761A6C87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F493D6EE-058D-4C36-B649-3C556E939464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D8521BAF-304F-4D3D-B3EE-E24F2771366D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xmlns="" id="{1ECD4CA4-FAB4-4C51-A425-D18F5333BFF2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xmlns="" id="{E0FB4611-9D2F-48E5-89E5-700E4F4AADA2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EB2D85D2-128F-4553-8804-DE0C5A689AAE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4" name="Group 24">
            <a:extLst>
              <a:ext uri="{FF2B5EF4-FFF2-40B4-BE49-F238E27FC236}">
                <a16:creationId xmlns:a16="http://schemas.microsoft.com/office/drawing/2014/main" xmlns="" id="{576B7491-8C0B-4BD0-BC7D-5ED706C37544}"/>
              </a:ext>
            </a:extLst>
          </p:cNvPr>
          <p:cNvGrpSpPr/>
          <p:nvPr/>
        </p:nvGrpSpPr>
        <p:grpSpPr>
          <a:xfrm>
            <a:off x="203040" y="0"/>
            <a:ext cx="3778199" cy="6858000"/>
            <a:chOff x="203040" y="0"/>
            <a:chExt cx="3778199" cy="6858000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6F9B7E4F-E58E-4D99-8992-3969DED539C4}"/>
                </a:ext>
              </a:extLst>
            </p:cNvPr>
            <p:cNvSpPr/>
            <p:nvPr/>
          </p:nvSpPr>
          <p:spPr>
            <a:xfrm>
              <a:off x="641520" y="0"/>
              <a:ext cx="1364760" cy="3971520"/>
            </a:xfrm>
            <a:custGeom>
              <a:avLst/>
              <a:gdLst>
                <a:gd name="f0" fmla="val 0"/>
                <a:gd name="f1" fmla="val 860"/>
                <a:gd name="f2" fmla="val 2502"/>
                <a:gd name="f3" fmla="val 2445"/>
                <a:gd name="f4" fmla="val 228"/>
                <a:gd name="f5" fmla="val 6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0" h="2502">
                  <a:moveTo>
                    <a:pt x="f0" y="f3"/>
                  </a:moveTo>
                  <a:lnTo>
                    <a:pt x="f4" y="f2"/>
                  </a:lnTo>
                  <a:lnTo>
                    <a:pt x="f1" y="f0"/>
                  </a:lnTo>
                  <a:lnTo>
                    <a:pt x="f5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8A27B216-D245-46AB-9FC9-E608D528B3A0}"/>
                </a:ext>
              </a:extLst>
            </p:cNvPr>
            <p:cNvSpPr/>
            <p:nvPr/>
          </p:nvSpPr>
          <p:spPr>
            <a:xfrm>
              <a:off x="203040" y="0"/>
              <a:ext cx="1336320" cy="3862079"/>
            </a:xfrm>
            <a:custGeom>
              <a:avLst/>
              <a:gdLst>
                <a:gd name="f0" fmla="val 0"/>
                <a:gd name="f1" fmla="val 842"/>
                <a:gd name="f2" fmla="val 2433"/>
                <a:gd name="f3" fmla="val 602"/>
                <a:gd name="f4" fmla="val 2376"/>
                <a:gd name="f5" fmla="val 2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2" h="243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9878ABDC-2BCE-428B-8EEB-5A32CF3E0D38}"/>
                </a:ext>
              </a:extLst>
            </p:cNvPr>
            <p:cNvSpPr/>
            <p:nvPr/>
          </p:nvSpPr>
          <p:spPr>
            <a:xfrm>
              <a:off x="208080" y="3776760"/>
              <a:ext cx="1936440" cy="3080880"/>
            </a:xfrm>
            <a:custGeom>
              <a:avLst/>
              <a:gdLst>
                <a:gd name="f0" fmla="val 0"/>
                <a:gd name="f1" fmla="val 1220"/>
                <a:gd name="f2" fmla="val 1941"/>
                <a:gd name="f3" fmla="val 11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20" h="1941">
                  <a:moveTo>
                    <a:pt x="f0" y="f0"/>
                  </a:moveTo>
                  <a:lnTo>
                    <a:pt x="f3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9723AD70-87C6-4D77-8E2C-0891671BEF29}"/>
                </a:ext>
              </a:extLst>
            </p:cNvPr>
            <p:cNvSpPr/>
            <p:nvPr/>
          </p:nvSpPr>
          <p:spPr>
            <a:xfrm>
              <a:off x="646200" y="3886200"/>
              <a:ext cx="2373120" cy="2971440"/>
            </a:xfrm>
            <a:custGeom>
              <a:avLst/>
              <a:gdLst>
                <a:gd name="f0" fmla="val 0"/>
                <a:gd name="f1" fmla="val 1495"/>
                <a:gd name="f2" fmla="val 1872"/>
                <a:gd name="f3" fmla="val 14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95" h="1872">
                  <a:moveTo>
                    <a:pt x="f1" y="f2"/>
                  </a:moveTo>
                  <a:lnTo>
                    <a:pt x="f0" y="f0"/>
                  </a:lnTo>
                  <a:lnTo>
                    <a:pt x="f3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FB5913CB-E224-431A-AE02-6AF90E17AE3D}"/>
                </a:ext>
              </a:extLst>
            </p:cNvPr>
            <p:cNvSpPr/>
            <p:nvPr/>
          </p:nvSpPr>
          <p:spPr>
            <a:xfrm>
              <a:off x="641520" y="3881520"/>
              <a:ext cx="3339719" cy="2976120"/>
            </a:xfrm>
            <a:custGeom>
              <a:avLst/>
              <a:gdLst>
                <a:gd name="f0" fmla="val 0"/>
                <a:gd name="f1" fmla="val 2104"/>
                <a:gd name="f2" fmla="val 1875"/>
                <a:gd name="f3" fmla="val 3"/>
                <a:gd name="f4" fmla="val 1498"/>
                <a:gd name="f5" fmla="val 228"/>
                <a:gd name="f6" fmla="val 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04" h="1875">
                  <a:moveTo>
                    <a:pt x="f0" y="f0"/>
                  </a:moveTo>
                  <a:lnTo>
                    <a:pt x="f3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D8C85F8B-C66D-471F-A9F4-AC4799F69D56}"/>
                </a:ext>
              </a:extLst>
            </p:cNvPr>
            <p:cNvSpPr/>
            <p:nvPr/>
          </p:nvSpPr>
          <p:spPr>
            <a:xfrm>
              <a:off x="203040" y="3772080"/>
              <a:ext cx="2660400" cy="3085920"/>
            </a:xfrm>
            <a:custGeom>
              <a:avLst/>
              <a:gdLst>
                <a:gd name="f0" fmla="val 0"/>
                <a:gd name="f1" fmla="val 1676"/>
                <a:gd name="f2" fmla="val 1944"/>
                <a:gd name="f3" fmla="val 264"/>
                <a:gd name="f4" fmla="val 111"/>
                <a:gd name="f5" fmla="val 225"/>
                <a:gd name="f6" fmla="val 60"/>
                <a:gd name="f7" fmla="val 228"/>
                <a:gd name="f8" fmla="val 234"/>
                <a:gd name="f9" fmla="val 69"/>
                <a:gd name="f10" fmla="val 57"/>
                <a:gd name="f11" fmla="val 222"/>
                <a:gd name="f12" fmla="val 54"/>
                <a:gd name="f13" fmla="val 3"/>
                <a:gd name="f14" fmla="val 12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76" h="1944">
                  <a:moveTo>
                    <a:pt x="f1" y="f2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3" y="f4"/>
                  </a:lnTo>
                  <a:lnTo>
                    <a:pt x="f8" y="f9"/>
                  </a:lnTo>
                  <a:lnTo>
                    <a:pt x="f7" y="f10"/>
                  </a:lnTo>
                  <a:lnTo>
                    <a:pt x="f11" y="f12"/>
                  </a:lnTo>
                  <a:lnTo>
                    <a:pt x="f0" y="f0"/>
                  </a:lnTo>
                  <a:lnTo>
                    <a:pt x="f13" y="f13"/>
                  </a:lnTo>
                  <a:lnTo>
                    <a:pt x="f14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1" name="Freeform 12">
            <a:extLst>
              <a:ext uri="{FF2B5EF4-FFF2-40B4-BE49-F238E27FC236}">
                <a16:creationId xmlns:a16="http://schemas.microsoft.com/office/drawing/2014/main" xmlns="" id="{1C7463CF-314F-4DC6-9B62-441BA2694E40}"/>
              </a:ext>
            </a:extLst>
          </p:cNvPr>
          <p:cNvSpPr/>
          <p:nvPr/>
        </p:nvSpPr>
        <p:spPr>
          <a:xfrm>
            <a:off x="203040" y="3772080"/>
            <a:ext cx="361440" cy="90000"/>
          </a:xfrm>
          <a:custGeom>
            <a:avLst/>
            <a:gdLst>
              <a:gd name="f0" fmla="val 0"/>
              <a:gd name="f1" fmla="val 228"/>
              <a:gd name="f2" fmla="val 57"/>
              <a:gd name="f3" fmla="val 222"/>
              <a:gd name="f4" fmla="val 5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8" h="57">
                <a:moveTo>
                  <a:pt x="f1" y="f2"/>
                </a:moveTo>
                <a:lnTo>
                  <a:pt x="f0" y="f0"/>
                </a:lnTo>
                <a:lnTo>
                  <a:pt x="f3" y="f4"/>
                </a:lnTo>
                <a:lnTo>
                  <a:pt x="f1" y="f2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xmlns="" id="{5A6B2D42-1BD5-4D19-BFB3-A219E0611EFC}"/>
              </a:ext>
            </a:extLst>
          </p:cNvPr>
          <p:cNvSpPr/>
          <p:nvPr/>
        </p:nvSpPr>
        <p:spPr>
          <a:xfrm>
            <a:off x="560520" y="3867119"/>
            <a:ext cx="61560" cy="80640"/>
          </a:xfrm>
          <a:custGeom>
            <a:avLst/>
            <a:gdLst>
              <a:gd name="f0" fmla="val 0"/>
              <a:gd name="f1" fmla="val 39"/>
              <a:gd name="f2" fmla="val 51"/>
              <a:gd name="f3" fmla="val 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9" h="51">
                <a:moveTo>
                  <a:pt x="f0" y="f0"/>
                </a:moveTo>
                <a:lnTo>
                  <a:pt x="f1" y="f2"/>
                </a:lnTo>
                <a:lnTo>
                  <a:pt x="f3" y="f0"/>
                </a:lnTo>
                <a:lnTo>
                  <a:pt x="f0" y="f0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B1A8053-8009-4AFE-B500-37E0511DD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6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B7C427-D8B7-4522-978F-22B1884F6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6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8FE7DB-AFB2-4393-8801-B9A95702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640" y="6117479"/>
            <a:ext cx="857159" cy="364679"/>
          </a:xfrm>
        </p:spPr>
        <p:txBody>
          <a:bodyPr/>
          <a:lstStyle/>
          <a:p>
            <a:pPr lvl="0"/>
            <a:fld id="{307571E4-6A2C-428A-BCCC-AE48FDBF6294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D6F61F-6985-4E55-A7D2-A1AA84C11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3760" y="6117479"/>
            <a:ext cx="360900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45677A-80D1-4431-93D1-3FE31D53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319" y="6117479"/>
            <a:ext cx="411120" cy="364679"/>
          </a:xfrm>
        </p:spPr>
        <p:txBody>
          <a:bodyPr/>
          <a:lstStyle/>
          <a:p>
            <a:pPr lvl="0"/>
            <a:fld id="{A912278D-56E3-4A82-83CD-2E1D19D934C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97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>
            <a:extLst>
              <a:ext uri="{FF2B5EF4-FFF2-40B4-BE49-F238E27FC236}">
                <a16:creationId xmlns:a16="http://schemas.microsoft.com/office/drawing/2014/main" xmlns="" id="{4C8C8361-A1CF-4473-A38E-1455EF3085AD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92CD98D2-C32B-48FB-9CF8-8C5CF31AC605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4945D771-1733-46C9-826B-863EEEFD59FF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062D4B75-AFA5-43C5-863B-50BC3BB9F693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xmlns="" id="{E639F627-0624-4646-AFB0-CF25D7458028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xmlns="" id="{BEF650B3-A52C-4E75-9B77-79995FA43B2E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572EA845-1DDD-4774-9D17-36F00E4498EA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15A7D9-2917-4916-8653-F8DB05687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0C0A33-5E0A-40DB-8FED-925D8B35E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06D908-B5A4-476F-B7E4-7864A5658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4360" y="6108120"/>
            <a:ext cx="857159" cy="364679"/>
          </a:xfrm>
        </p:spPr>
        <p:txBody>
          <a:bodyPr/>
          <a:lstStyle/>
          <a:p>
            <a:pPr lvl="0"/>
            <a:fld id="{2564DDFB-3081-4AA8-B54A-6987C2B1F2FD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F2D1C3-A12D-4812-9B29-53C892EF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2800" y="6108120"/>
            <a:ext cx="53143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1DE976-A440-43F9-87AC-96FD529D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119" y="6108120"/>
            <a:ext cx="427320" cy="364679"/>
          </a:xfrm>
        </p:spPr>
        <p:txBody>
          <a:bodyPr/>
          <a:lstStyle/>
          <a:p>
            <a:pPr lvl="0"/>
            <a:fld id="{BDC5BDCD-53B5-402A-AB2E-F80FC3A1A4E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80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>
            <a:extLst>
              <a:ext uri="{FF2B5EF4-FFF2-40B4-BE49-F238E27FC236}">
                <a16:creationId xmlns:a16="http://schemas.microsoft.com/office/drawing/2014/main" xmlns="" id="{97B8BA53-E0B2-43F3-AEEF-8D2406160F1C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BD0EBDB9-B299-4F87-9BBB-04A93B0BE8DD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6B98F16F-36B7-4C82-8683-C38C6401D9A0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242E2C43-3768-4CE9-8B20-43D9DBFD7D6B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xmlns="" id="{12C18A65-88AC-4FF2-BE05-070CC47F40FC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xmlns="" id="{8DC7FACF-A1DD-47A1-9C84-0D2638DDDD94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FE0146C4-B647-4201-AA0A-9F4EA400A66E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68286E-1875-4F2B-AA66-5F38B0574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B46A11-530E-435F-9EAF-BCCAD1511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080" y="2666880"/>
            <a:ext cx="7704360" cy="3332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A5BB47-5B87-4B11-8464-04D4970DE3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4360" y="6108120"/>
            <a:ext cx="857159" cy="364679"/>
          </a:xfrm>
        </p:spPr>
        <p:txBody>
          <a:bodyPr/>
          <a:lstStyle/>
          <a:p>
            <a:pPr lvl="0"/>
            <a:fld id="{2564DDFB-3081-4AA8-B54A-6987C2B1F2FD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05866A-27E4-40C3-86F6-E1A000C06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2800" y="6108120"/>
            <a:ext cx="53143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64C4E7-A400-4285-BC55-7C954195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119" y="6108120"/>
            <a:ext cx="427320" cy="364679"/>
          </a:xfrm>
        </p:spPr>
        <p:txBody>
          <a:bodyPr/>
          <a:lstStyle/>
          <a:p>
            <a:pPr lvl="0"/>
            <a:fld id="{CA5D8247-2509-4863-83E9-38DCCDC58BE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34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>
            <a:extLst>
              <a:ext uri="{FF2B5EF4-FFF2-40B4-BE49-F238E27FC236}">
                <a16:creationId xmlns:a16="http://schemas.microsoft.com/office/drawing/2014/main" xmlns="" id="{F66B863F-9E39-4A26-8833-F7070AEE1B0C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9041152B-3285-47CD-81ED-B2E823720C53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F6A146D2-0029-4090-8BFD-8061561C2A65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6B3F715C-566D-4392-95C8-FE9A9CC63202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xmlns="" id="{747245BB-62B4-4A65-BE35-23DC601DC8EF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xmlns="" id="{732A077A-869C-436A-B9DB-E3E03A936E7F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2CEB63D5-B272-46C0-B801-F081431B272D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0104A8-177F-4128-8F03-7239201F7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DDD7D3-918F-4978-80EB-165E89510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E0ED48-1EC0-4A78-8DDD-9400D832D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4360" y="6108120"/>
            <a:ext cx="857159" cy="364679"/>
          </a:xfrm>
        </p:spPr>
        <p:txBody>
          <a:bodyPr/>
          <a:lstStyle/>
          <a:p>
            <a:pPr lvl="0"/>
            <a:fld id="{2564DDFB-3081-4AA8-B54A-6987C2B1F2FD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9B224B-5163-45D8-8D45-81E9F165B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2800" y="6108120"/>
            <a:ext cx="53143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280B69-6547-4A85-BCC4-F0F5CE5DF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119" y="6108120"/>
            <a:ext cx="427320" cy="364679"/>
          </a:xfrm>
        </p:spPr>
        <p:txBody>
          <a:bodyPr/>
          <a:lstStyle/>
          <a:p>
            <a:pPr lvl="0"/>
            <a:fld id="{45294D1C-6301-4813-9AD3-5CE95F975A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939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>
            <a:extLst>
              <a:ext uri="{FF2B5EF4-FFF2-40B4-BE49-F238E27FC236}">
                <a16:creationId xmlns:a16="http://schemas.microsoft.com/office/drawing/2014/main" xmlns="" id="{8221B03B-AEEE-45C2-AEF6-F47D56EE063E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5D3F1F2D-1ECE-47C6-ADEB-EAC278E469BA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659B21DF-D3A0-487B-B6F0-48B3AC32562B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1FFFB452-E34E-4951-9F11-D2F986197D51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xmlns="" id="{0C9C9B77-8C55-4DBC-B4B9-6C681C174A68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990010F4-EF22-4D94-9801-9A6007653EDD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xmlns="" id="{8356A566-5040-473A-B5B7-7B040867FC6E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693C43-6A8C-4997-8286-29A526A3B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75736B-ED7F-4131-9EC3-665CA9AF1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2663" y="2667000"/>
            <a:ext cx="3775075" cy="333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B28D20-9664-4A5F-8CA7-24EA96833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0138" y="2667000"/>
            <a:ext cx="3776662" cy="333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9230BF1-6844-43AB-B235-62D9ADA5E4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4360" y="6108120"/>
            <a:ext cx="857159" cy="364679"/>
          </a:xfrm>
        </p:spPr>
        <p:txBody>
          <a:bodyPr/>
          <a:lstStyle/>
          <a:p>
            <a:pPr lvl="0"/>
            <a:fld id="{2564DDFB-3081-4AA8-B54A-6987C2B1F2FD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B0B92EB-ECE5-4285-AF01-A861395F3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2800" y="6108120"/>
            <a:ext cx="53143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5D764D-D87E-42C4-B08A-D364064C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119" y="6108120"/>
            <a:ext cx="427320" cy="364679"/>
          </a:xfrm>
        </p:spPr>
        <p:txBody>
          <a:bodyPr/>
          <a:lstStyle/>
          <a:p>
            <a:pPr lvl="0"/>
            <a:fld id="{84EC2033-6226-4833-8105-33F025AF13D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40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3">
            <a:extLst>
              <a:ext uri="{FF2B5EF4-FFF2-40B4-BE49-F238E27FC236}">
                <a16:creationId xmlns:a16="http://schemas.microsoft.com/office/drawing/2014/main" xmlns="" id="{C9CDD13A-A217-456E-A748-8CC0B292E2DC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CF978EE4-5E65-4E4D-84F3-46F744481758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xmlns="" id="{DAB077D0-CB10-4AF1-9C13-A77431A92631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xmlns="" id="{7E60893C-00D0-4E0C-8356-83E49967351B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xmlns="" id="{1FEE02A4-9064-4865-8D64-1A62051B7475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xmlns="" id="{56F4A19E-FAD9-48FF-A015-E306DEF6F0C9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xmlns="" id="{299D6810-FE48-4C43-B64A-07B904502274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8F2724-9B23-41AB-8B01-05CFD74D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1A9AF8-C04D-449D-A899-C3FFEB0BE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1B1085F-1971-4FC7-AAD3-F2BBB121C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27146D6-6D76-4A32-BCBE-3BBAE9DD7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E6F49F8-C7E1-4C60-AC45-000ECD661C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6909D68-2A2D-4A0B-B8DC-C494C07CB8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4360" y="6108120"/>
            <a:ext cx="857159" cy="364679"/>
          </a:xfrm>
        </p:spPr>
        <p:txBody>
          <a:bodyPr/>
          <a:lstStyle/>
          <a:p>
            <a:pPr lvl="0"/>
            <a:fld id="{2564DDFB-3081-4AA8-B54A-6987C2B1F2FD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0A98E98-BE6F-4626-B57F-05F9D9FA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2800" y="6108120"/>
            <a:ext cx="53143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8D6CF9-01A9-4616-8102-7D79E0D6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119" y="6108120"/>
            <a:ext cx="427320" cy="364679"/>
          </a:xfrm>
        </p:spPr>
        <p:txBody>
          <a:bodyPr/>
          <a:lstStyle/>
          <a:p>
            <a:pPr lvl="0"/>
            <a:fld id="{D37950AB-B691-4CB6-BC77-B70DD974FE1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816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>
            <a:extLst>
              <a:ext uri="{FF2B5EF4-FFF2-40B4-BE49-F238E27FC236}">
                <a16:creationId xmlns:a16="http://schemas.microsoft.com/office/drawing/2014/main" xmlns="" id="{548A2DD8-AAC8-4A28-8CC7-02A0B244F410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3451A280-4B44-4083-B3C9-2F40AF6B24F3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BD32F9D3-D356-4778-A161-FE137A7FA28A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xmlns="" id="{C9F01443-5D85-4F85-A648-5F846CC5EB63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xmlns="" id="{14C6F080-4C65-4676-BA82-3C0A8776B466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7E5DD83E-0757-4E35-BF9B-14AEFFF4C4E5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361226E2-BC04-47BA-8B07-D59FEFB4A141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1C5002-5363-4471-96C8-55BBAB596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C2D55E-0987-4B9E-B26D-E843537197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4360" y="6108120"/>
            <a:ext cx="857159" cy="364679"/>
          </a:xfrm>
        </p:spPr>
        <p:txBody>
          <a:bodyPr/>
          <a:lstStyle/>
          <a:p>
            <a:pPr lvl="0"/>
            <a:fld id="{2564DDFB-3081-4AA8-B54A-6987C2B1F2FD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CD5758F-3933-4C48-AD2F-407F6A81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2800" y="6108120"/>
            <a:ext cx="53143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1ECD1CF-B7B2-46AC-8388-42A2AB124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119" y="6108120"/>
            <a:ext cx="427320" cy="364679"/>
          </a:xfrm>
        </p:spPr>
        <p:txBody>
          <a:bodyPr/>
          <a:lstStyle/>
          <a:p>
            <a:pPr lvl="0"/>
            <a:fld id="{70661A95-93DE-4F45-8263-17FCE97202F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336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>
            <a:extLst>
              <a:ext uri="{FF2B5EF4-FFF2-40B4-BE49-F238E27FC236}">
                <a16:creationId xmlns:a16="http://schemas.microsoft.com/office/drawing/2014/main" xmlns="" id="{9F88441C-A69F-4919-8062-038F0B68C72F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xmlns="" id="{ACEBA439-586A-445C-9403-B547C01B17D8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xmlns="" id="{82E8568A-3C64-4DFD-9158-748D1597544F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xmlns="" id="{A2DEFA3C-01E6-41FB-B481-DDF686A5EC44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xmlns="" id="{9D493B44-F6D9-4984-8129-82A16784AA0F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xmlns="" id="{CA172155-D9AD-4AE1-B8BD-7CB5354631FF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xmlns="" id="{B1504E84-807F-4B07-A7E6-4D963A1C5CDC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D27C955-3E28-41C0-8CFD-4F5F0856FB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4360" y="6108120"/>
            <a:ext cx="857159" cy="364679"/>
          </a:xfrm>
        </p:spPr>
        <p:txBody>
          <a:bodyPr/>
          <a:lstStyle/>
          <a:p>
            <a:pPr lvl="0"/>
            <a:fld id="{2564DDFB-3081-4AA8-B54A-6987C2B1F2FD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7F7B856-8339-4A5E-A8BC-C0123241D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2800" y="6108120"/>
            <a:ext cx="53143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121C76-0354-4B09-974C-EC42C54AF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119" y="6108120"/>
            <a:ext cx="427320" cy="364679"/>
          </a:xfrm>
        </p:spPr>
        <p:txBody>
          <a:bodyPr/>
          <a:lstStyle/>
          <a:p>
            <a:pPr lvl="0"/>
            <a:fld id="{B2404A9C-B328-4FB0-9CD7-8E4ED2C2732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9857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>
            <a:extLst>
              <a:ext uri="{FF2B5EF4-FFF2-40B4-BE49-F238E27FC236}">
                <a16:creationId xmlns:a16="http://schemas.microsoft.com/office/drawing/2014/main" xmlns="" id="{13CE6627-ECA4-422F-8278-AE38F84E93DA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A470EFC9-D379-4CDC-9AC7-398521E9EFA3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6E3A4666-4806-4389-B326-59E547C1FF1E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67C95857-D501-476B-B9F8-FD7D677B0793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xmlns="" id="{B51B8AA2-530F-4120-9718-D59EE94AD117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E55AD6AA-97AF-4AE6-9B73-44AA2A41551D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xmlns="" id="{408A7988-09C4-4B75-982F-75834F5A933C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BA7514-7390-4108-919C-1C6DDDC06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87F7D9-30C6-4FF5-A0B0-AB0D727B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4485679-C6FC-4E11-BD29-F0597068D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6D68F7-DE01-4B7E-A84E-7A2B68566E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4360" y="6108120"/>
            <a:ext cx="857159" cy="364679"/>
          </a:xfrm>
        </p:spPr>
        <p:txBody>
          <a:bodyPr/>
          <a:lstStyle/>
          <a:p>
            <a:pPr lvl="0"/>
            <a:fld id="{2564DDFB-3081-4AA8-B54A-6987C2B1F2FD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D8B567-E38B-46BD-A157-FD22FABE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2800" y="6108120"/>
            <a:ext cx="53143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A2D035-09C7-40DA-893D-12E815E8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119" y="6108120"/>
            <a:ext cx="427320" cy="364679"/>
          </a:xfrm>
        </p:spPr>
        <p:txBody>
          <a:bodyPr/>
          <a:lstStyle/>
          <a:p>
            <a:pPr lvl="0"/>
            <a:fld id="{0BC49C9F-27C7-4A87-A7C3-2A663BC2047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9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>
            <a:extLst>
              <a:ext uri="{FF2B5EF4-FFF2-40B4-BE49-F238E27FC236}">
                <a16:creationId xmlns:a16="http://schemas.microsoft.com/office/drawing/2014/main" xmlns="" id="{AA721ECC-66E6-4FAA-A56B-67AE88CF2AB9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4C88F635-E471-43A3-9341-10A188DDABBB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15293FD7-BD19-4D2C-9C1F-17B50C2B184C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67D79F30-1D5C-4A46-BF44-8895EA956639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xmlns="" id="{2C706728-BF8D-4F75-B32D-A14BDFF83EF1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xmlns="" id="{07871AB2-2B4D-4AB7-B11C-4BBCC9B3029A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7DFF41CD-0565-489A-A0E9-040A7DB921E4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4" name="Group 24">
            <a:extLst>
              <a:ext uri="{FF2B5EF4-FFF2-40B4-BE49-F238E27FC236}">
                <a16:creationId xmlns:a16="http://schemas.microsoft.com/office/drawing/2014/main" xmlns="" id="{D38688D9-5625-4AA3-A007-29333BCDD28E}"/>
              </a:ext>
            </a:extLst>
          </p:cNvPr>
          <p:cNvGrpSpPr/>
          <p:nvPr/>
        </p:nvGrpSpPr>
        <p:grpSpPr>
          <a:xfrm>
            <a:off x="203040" y="0"/>
            <a:ext cx="3778199" cy="6858000"/>
            <a:chOff x="203040" y="0"/>
            <a:chExt cx="3778199" cy="6858000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A9EDBFD8-69F3-4562-BC5B-C06D456D6FD1}"/>
                </a:ext>
              </a:extLst>
            </p:cNvPr>
            <p:cNvSpPr/>
            <p:nvPr/>
          </p:nvSpPr>
          <p:spPr>
            <a:xfrm>
              <a:off x="641520" y="0"/>
              <a:ext cx="1364760" cy="3971520"/>
            </a:xfrm>
            <a:custGeom>
              <a:avLst/>
              <a:gdLst>
                <a:gd name="f0" fmla="val 0"/>
                <a:gd name="f1" fmla="val 860"/>
                <a:gd name="f2" fmla="val 2502"/>
                <a:gd name="f3" fmla="val 2445"/>
                <a:gd name="f4" fmla="val 228"/>
                <a:gd name="f5" fmla="val 6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0" h="2502">
                  <a:moveTo>
                    <a:pt x="f0" y="f3"/>
                  </a:moveTo>
                  <a:lnTo>
                    <a:pt x="f4" y="f2"/>
                  </a:lnTo>
                  <a:lnTo>
                    <a:pt x="f1" y="f0"/>
                  </a:lnTo>
                  <a:lnTo>
                    <a:pt x="f5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B1002DCF-C4B1-4425-8689-1969E3601BB0}"/>
                </a:ext>
              </a:extLst>
            </p:cNvPr>
            <p:cNvSpPr/>
            <p:nvPr/>
          </p:nvSpPr>
          <p:spPr>
            <a:xfrm>
              <a:off x="203040" y="0"/>
              <a:ext cx="1336320" cy="3862079"/>
            </a:xfrm>
            <a:custGeom>
              <a:avLst/>
              <a:gdLst>
                <a:gd name="f0" fmla="val 0"/>
                <a:gd name="f1" fmla="val 842"/>
                <a:gd name="f2" fmla="val 2433"/>
                <a:gd name="f3" fmla="val 602"/>
                <a:gd name="f4" fmla="val 2376"/>
                <a:gd name="f5" fmla="val 2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2" h="243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7C6037AA-8F9E-4114-B933-85EDFBAB67AB}"/>
                </a:ext>
              </a:extLst>
            </p:cNvPr>
            <p:cNvSpPr/>
            <p:nvPr/>
          </p:nvSpPr>
          <p:spPr>
            <a:xfrm>
              <a:off x="208080" y="3776760"/>
              <a:ext cx="1936440" cy="3080880"/>
            </a:xfrm>
            <a:custGeom>
              <a:avLst/>
              <a:gdLst>
                <a:gd name="f0" fmla="val 0"/>
                <a:gd name="f1" fmla="val 1220"/>
                <a:gd name="f2" fmla="val 1941"/>
                <a:gd name="f3" fmla="val 11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20" h="1941">
                  <a:moveTo>
                    <a:pt x="f0" y="f0"/>
                  </a:moveTo>
                  <a:lnTo>
                    <a:pt x="f3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5A33F677-E8FC-4CE9-9E40-6E9FE3F664E6}"/>
                </a:ext>
              </a:extLst>
            </p:cNvPr>
            <p:cNvSpPr/>
            <p:nvPr/>
          </p:nvSpPr>
          <p:spPr>
            <a:xfrm>
              <a:off x="646200" y="3886200"/>
              <a:ext cx="2373120" cy="2971440"/>
            </a:xfrm>
            <a:custGeom>
              <a:avLst/>
              <a:gdLst>
                <a:gd name="f0" fmla="val 0"/>
                <a:gd name="f1" fmla="val 1495"/>
                <a:gd name="f2" fmla="val 1872"/>
                <a:gd name="f3" fmla="val 14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95" h="1872">
                  <a:moveTo>
                    <a:pt x="f1" y="f2"/>
                  </a:moveTo>
                  <a:lnTo>
                    <a:pt x="f0" y="f0"/>
                  </a:lnTo>
                  <a:lnTo>
                    <a:pt x="f3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549484F6-8337-4B30-A84E-0F853E21E538}"/>
                </a:ext>
              </a:extLst>
            </p:cNvPr>
            <p:cNvSpPr/>
            <p:nvPr/>
          </p:nvSpPr>
          <p:spPr>
            <a:xfrm>
              <a:off x="641520" y="3881520"/>
              <a:ext cx="3339719" cy="2976120"/>
            </a:xfrm>
            <a:custGeom>
              <a:avLst/>
              <a:gdLst>
                <a:gd name="f0" fmla="val 0"/>
                <a:gd name="f1" fmla="val 2104"/>
                <a:gd name="f2" fmla="val 1875"/>
                <a:gd name="f3" fmla="val 3"/>
                <a:gd name="f4" fmla="val 1498"/>
                <a:gd name="f5" fmla="val 228"/>
                <a:gd name="f6" fmla="val 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04" h="1875">
                  <a:moveTo>
                    <a:pt x="f0" y="f0"/>
                  </a:moveTo>
                  <a:lnTo>
                    <a:pt x="f3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A0A9F57F-E1C0-462F-B14D-DF30176542D0}"/>
                </a:ext>
              </a:extLst>
            </p:cNvPr>
            <p:cNvSpPr/>
            <p:nvPr/>
          </p:nvSpPr>
          <p:spPr>
            <a:xfrm>
              <a:off x="203040" y="3772080"/>
              <a:ext cx="2660400" cy="3085920"/>
            </a:xfrm>
            <a:custGeom>
              <a:avLst/>
              <a:gdLst>
                <a:gd name="f0" fmla="val 0"/>
                <a:gd name="f1" fmla="val 1676"/>
                <a:gd name="f2" fmla="val 1944"/>
                <a:gd name="f3" fmla="val 264"/>
                <a:gd name="f4" fmla="val 111"/>
                <a:gd name="f5" fmla="val 225"/>
                <a:gd name="f6" fmla="val 60"/>
                <a:gd name="f7" fmla="val 228"/>
                <a:gd name="f8" fmla="val 234"/>
                <a:gd name="f9" fmla="val 69"/>
                <a:gd name="f10" fmla="val 57"/>
                <a:gd name="f11" fmla="val 222"/>
                <a:gd name="f12" fmla="val 54"/>
                <a:gd name="f13" fmla="val 3"/>
                <a:gd name="f14" fmla="val 12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76" h="1944">
                  <a:moveTo>
                    <a:pt x="f1" y="f2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3" y="f4"/>
                  </a:lnTo>
                  <a:lnTo>
                    <a:pt x="f8" y="f9"/>
                  </a:lnTo>
                  <a:lnTo>
                    <a:pt x="f7" y="f10"/>
                  </a:lnTo>
                  <a:lnTo>
                    <a:pt x="f11" y="f12"/>
                  </a:lnTo>
                  <a:lnTo>
                    <a:pt x="f0" y="f0"/>
                  </a:lnTo>
                  <a:lnTo>
                    <a:pt x="f13" y="f13"/>
                  </a:lnTo>
                  <a:lnTo>
                    <a:pt x="f14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1" name="Freeform 12">
            <a:extLst>
              <a:ext uri="{FF2B5EF4-FFF2-40B4-BE49-F238E27FC236}">
                <a16:creationId xmlns:a16="http://schemas.microsoft.com/office/drawing/2014/main" xmlns="" id="{6B8D27D6-A54F-4967-94A6-28800204EF3A}"/>
              </a:ext>
            </a:extLst>
          </p:cNvPr>
          <p:cNvSpPr/>
          <p:nvPr/>
        </p:nvSpPr>
        <p:spPr>
          <a:xfrm>
            <a:off x="203040" y="3772080"/>
            <a:ext cx="361440" cy="90000"/>
          </a:xfrm>
          <a:custGeom>
            <a:avLst/>
            <a:gdLst>
              <a:gd name="f0" fmla="val 0"/>
              <a:gd name="f1" fmla="val 228"/>
              <a:gd name="f2" fmla="val 57"/>
              <a:gd name="f3" fmla="val 222"/>
              <a:gd name="f4" fmla="val 5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8" h="57">
                <a:moveTo>
                  <a:pt x="f1" y="f2"/>
                </a:moveTo>
                <a:lnTo>
                  <a:pt x="f0" y="f0"/>
                </a:lnTo>
                <a:lnTo>
                  <a:pt x="f3" y="f4"/>
                </a:lnTo>
                <a:lnTo>
                  <a:pt x="f1" y="f2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xmlns="" id="{A9AEBB3C-6B3E-48B9-8CD7-992C77113A99}"/>
              </a:ext>
            </a:extLst>
          </p:cNvPr>
          <p:cNvSpPr/>
          <p:nvPr/>
        </p:nvSpPr>
        <p:spPr>
          <a:xfrm>
            <a:off x="560520" y="3867119"/>
            <a:ext cx="61560" cy="80640"/>
          </a:xfrm>
          <a:custGeom>
            <a:avLst/>
            <a:gdLst>
              <a:gd name="f0" fmla="val 0"/>
              <a:gd name="f1" fmla="val 39"/>
              <a:gd name="f2" fmla="val 51"/>
              <a:gd name="f3" fmla="val 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9" h="51">
                <a:moveTo>
                  <a:pt x="f0" y="f0"/>
                </a:moveTo>
                <a:lnTo>
                  <a:pt x="f1" y="f2"/>
                </a:lnTo>
                <a:lnTo>
                  <a:pt x="f3" y="f0"/>
                </a:lnTo>
                <a:lnTo>
                  <a:pt x="f0" y="f0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531DF1-4E70-4C67-94D4-A923CE235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520" y="914400"/>
            <a:ext cx="6946920" cy="3488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72A35A-D9E4-41E1-A94C-900906701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4520"/>
            <a:ext cx="8229240" cy="45259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330E58-77F6-47BC-B690-748282C2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640" y="6117479"/>
            <a:ext cx="857159" cy="364679"/>
          </a:xfrm>
        </p:spPr>
        <p:txBody>
          <a:bodyPr/>
          <a:lstStyle/>
          <a:p>
            <a:pPr lvl="0"/>
            <a:fld id="{307571E4-6A2C-428A-BCCC-AE48FDBF6294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42D5C5-88BB-469E-AC74-F6919BAD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3760" y="6117479"/>
            <a:ext cx="360900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7B65E-D6B7-4650-8F39-A504B4BE5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319" y="6117479"/>
            <a:ext cx="411120" cy="364679"/>
          </a:xfrm>
        </p:spPr>
        <p:txBody>
          <a:bodyPr/>
          <a:lstStyle/>
          <a:p>
            <a:pPr lvl="0"/>
            <a:fld id="{6380CD9A-9C15-4933-B770-3D9375B14DB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144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>
            <a:extLst>
              <a:ext uri="{FF2B5EF4-FFF2-40B4-BE49-F238E27FC236}">
                <a16:creationId xmlns:a16="http://schemas.microsoft.com/office/drawing/2014/main" xmlns="" id="{98971691-8A2D-47AF-ADFD-B416F8133392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9A0DD972-0D67-41F6-ACBB-F24664B0CA76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2CB9DB55-A130-4276-B136-2ABDE45A5F22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A24A84EA-23A5-4B7D-9C8F-95339A1B3711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xmlns="" id="{A9024B8D-5FDE-4DF1-9022-6AC238FCEB5B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0E2D93E1-0091-4D33-91E7-64CB41C41D1E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xmlns="" id="{7984E711-588B-40CF-B06C-9EF383823DD8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D93467-41D5-492C-94BA-4A208E3F3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21C4D1-0387-4049-B96E-418CE794E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C82016-A844-4045-87BB-34AE25E2E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F57EFE-678C-45A0-83EF-55A2F54B8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4360" y="6108120"/>
            <a:ext cx="857159" cy="364679"/>
          </a:xfrm>
        </p:spPr>
        <p:txBody>
          <a:bodyPr/>
          <a:lstStyle/>
          <a:p>
            <a:pPr lvl="0"/>
            <a:fld id="{2564DDFB-3081-4AA8-B54A-6987C2B1F2FD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23DC70-E801-4C35-A806-443EE72B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2800" y="6108120"/>
            <a:ext cx="53143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74A26B-5618-40CB-ABB4-EB83C137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119" y="6108120"/>
            <a:ext cx="427320" cy="364679"/>
          </a:xfrm>
        </p:spPr>
        <p:txBody>
          <a:bodyPr/>
          <a:lstStyle/>
          <a:p>
            <a:pPr lvl="0"/>
            <a:fld id="{02283CFB-57C9-4907-BEC4-80B793A6402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78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>
            <a:extLst>
              <a:ext uri="{FF2B5EF4-FFF2-40B4-BE49-F238E27FC236}">
                <a16:creationId xmlns:a16="http://schemas.microsoft.com/office/drawing/2014/main" xmlns="" id="{4C840C2B-8750-4EE1-A918-A9C30CCBDA49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15F4CD96-F86B-43AC-BDBC-471D87E1D11D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CCAADD77-5E9F-4B89-883B-5F8AAD2FBC08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FB79C68F-DDF5-4021-9910-74C6C7A0DF91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xmlns="" id="{568EDFCC-A671-4302-AA81-D70AAE87C812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xmlns="" id="{13B699DB-E165-46C5-A32D-A7AC6932B380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FD70DC6C-B8CA-4BFA-A960-166F84312AD9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6489D4-59BD-4DBE-BB9C-993B23544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1A17155-5FC2-4DE8-8814-9912084BD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82080" y="2666880"/>
            <a:ext cx="7704360" cy="33325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3B83DC-280E-4356-A9C3-378B06A3B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4360" y="6108120"/>
            <a:ext cx="857159" cy="364679"/>
          </a:xfrm>
        </p:spPr>
        <p:txBody>
          <a:bodyPr/>
          <a:lstStyle/>
          <a:p>
            <a:pPr lvl="0"/>
            <a:fld id="{2564DDFB-3081-4AA8-B54A-6987C2B1F2FD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ECE0DE-8E7D-425F-85E2-19818306A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2800" y="6108120"/>
            <a:ext cx="53143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7DC01E-BBF6-4A33-97D9-5FD7510BE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119" y="6108120"/>
            <a:ext cx="427320" cy="364679"/>
          </a:xfrm>
        </p:spPr>
        <p:txBody>
          <a:bodyPr/>
          <a:lstStyle/>
          <a:p>
            <a:pPr lvl="0"/>
            <a:fld id="{013B3212-5039-4CAA-97B6-D24EB71F5FF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984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>
            <a:extLst>
              <a:ext uri="{FF2B5EF4-FFF2-40B4-BE49-F238E27FC236}">
                <a16:creationId xmlns:a16="http://schemas.microsoft.com/office/drawing/2014/main" xmlns="" id="{F41CE7C3-B7CA-4DBD-9ACA-B06F1C5A9459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AE037A8E-0124-41BE-8321-AAB97B64ECC5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E24D5124-DBD4-4D58-BD03-9A91927370A0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A062D51E-CA72-4191-8C28-0940FED606E7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xmlns="" id="{1EA9AA7E-E116-4DC7-B87C-B3C6E89EBD31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xmlns="" id="{C76B2C4D-AA8F-43C9-B66F-176FBEE2E082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E748D63B-F77A-4DD5-BF86-B974737AE528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167B3E0-D134-4CB8-9485-D9218F6FAE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61163" y="457200"/>
            <a:ext cx="1925637" cy="5541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C2D6A4A-0E6B-4767-846E-1CF2FC4FC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82663" y="457200"/>
            <a:ext cx="5626100" cy="5541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D7EF34-B1B0-4EE4-80FA-B038593564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4360" y="6108120"/>
            <a:ext cx="857159" cy="364679"/>
          </a:xfrm>
        </p:spPr>
        <p:txBody>
          <a:bodyPr/>
          <a:lstStyle/>
          <a:p>
            <a:pPr lvl="0"/>
            <a:fld id="{2564DDFB-3081-4AA8-B54A-6987C2B1F2FD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BC8BC8-71CC-4124-B948-083DD3DA9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2800" y="6108120"/>
            <a:ext cx="531432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E8B1FC-07B9-4190-A4A6-CF33A4C5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9119" y="6108120"/>
            <a:ext cx="427320" cy="364679"/>
          </a:xfrm>
        </p:spPr>
        <p:txBody>
          <a:bodyPr/>
          <a:lstStyle/>
          <a:p>
            <a:pPr lvl="0"/>
            <a:fld id="{9DD59616-3911-4A23-85FC-EB6CF381732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38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>
            <a:extLst>
              <a:ext uri="{FF2B5EF4-FFF2-40B4-BE49-F238E27FC236}">
                <a16:creationId xmlns:a16="http://schemas.microsoft.com/office/drawing/2014/main" xmlns="" id="{CFA6E03C-4BD4-4C47-BCF3-CBC5021D382D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1097AACF-96FF-4D03-BA58-D4273D5D9B90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D9984CE1-1086-4405-9B9F-430A47E6BCDA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624408C5-76B4-4043-88A2-DF650089991D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xmlns="" id="{BE269B0E-038E-4B1B-AFF2-F5E1A37F967F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xmlns="" id="{01EE2481-1431-4032-BC45-EC1CCA094B23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1E6A8A86-28F3-4B37-8010-E0E59FCE6650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4" name="Group 24">
            <a:extLst>
              <a:ext uri="{FF2B5EF4-FFF2-40B4-BE49-F238E27FC236}">
                <a16:creationId xmlns:a16="http://schemas.microsoft.com/office/drawing/2014/main" xmlns="" id="{6999851B-1D60-4C15-9E56-8D90EB7B7A11}"/>
              </a:ext>
            </a:extLst>
          </p:cNvPr>
          <p:cNvGrpSpPr/>
          <p:nvPr/>
        </p:nvGrpSpPr>
        <p:grpSpPr>
          <a:xfrm>
            <a:off x="203040" y="0"/>
            <a:ext cx="3778199" cy="6858000"/>
            <a:chOff x="203040" y="0"/>
            <a:chExt cx="3778199" cy="6858000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xmlns="" id="{02CF7651-78B2-44F9-84C0-5A3323C0369F}"/>
                </a:ext>
              </a:extLst>
            </p:cNvPr>
            <p:cNvSpPr/>
            <p:nvPr/>
          </p:nvSpPr>
          <p:spPr>
            <a:xfrm>
              <a:off x="641520" y="0"/>
              <a:ext cx="1364760" cy="3971520"/>
            </a:xfrm>
            <a:custGeom>
              <a:avLst/>
              <a:gdLst>
                <a:gd name="f0" fmla="val 0"/>
                <a:gd name="f1" fmla="val 860"/>
                <a:gd name="f2" fmla="val 2502"/>
                <a:gd name="f3" fmla="val 2445"/>
                <a:gd name="f4" fmla="val 228"/>
                <a:gd name="f5" fmla="val 6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0" h="2502">
                  <a:moveTo>
                    <a:pt x="f0" y="f3"/>
                  </a:moveTo>
                  <a:lnTo>
                    <a:pt x="f4" y="f2"/>
                  </a:lnTo>
                  <a:lnTo>
                    <a:pt x="f1" y="f0"/>
                  </a:lnTo>
                  <a:lnTo>
                    <a:pt x="f5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A954E8B8-D6D6-4B91-B0A0-25E7CB6C5F58}"/>
                </a:ext>
              </a:extLst>
            </p:cNvPr>
            <p:cNvSpPr/>
            <p:nvPr/>
          </p:nvSpPr>
          <p:spPr>
            <a:xfrm>
              <a:off x="203040" y="0"/>
              <a:ext cx="1336320" cy="3862079"/>
            </a:xfrm>
            <a:custGeom>
              <a:avLst/>
              <a:gdLst>
                <a:gd name="f0" fmla="val 0"/>
                <a:gd name="f1" fmla="val 842"/>
                <a:gd name="f2" fmla="val 2433"/>
                <a:gd name="f3" fmla="val 602"/>
                <a:gd name="f4" fmla="val 2376"/>
                <a:gd name="f5" fmla="val 2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2" h="243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19EABFD0-2FC4-4459-92FC-4B40F4D8B8A1}"/>
                </a:ext>
              </a:extLst>
            </p:cNvPr>
            <p:cNvSpPr/>
            <p:nvPr/>
          </p:nvSpPr>
          <p:spPr>
            <a:xfrm>
              <a:off x="208080" y="3776760"/>
              <a:ext cx="1936440" cy="3080880"/>
            </a:xfrm>
            <a:custGeom>
              <a:avLst/>
              <a:gdLst>
                <a:gd name="f0" fmla="val 0"/>
                <a:gd name="f1" fmla="val 1220"/>
                <a:gd name="f2" fmla="val 1941"/>
                <a:gd name="f3" fmla="val 11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20" h="1941">
                  <a:moveTo>
                    <a:pt x="f0" y="f0"/>
                  </a:moveTo>
                  <a:lnTo>
                    <a:pt x="f3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FEF77896-0655-40FB-B687-EACDEB50BBD8}"/>
                </a:ext>
              </a:extLst>
            </p:cNvPr>
            <p:cNvSpPr/>
            <p:nvPr/>
          </p:nvSpPr>
          <p:spPr>
            <a:xfrm>
              <a:off x="646200" y="3886200"/>
              <a:ext cx="2373120" cy="2971440"/>
            </a:xfrm>
            <a:custGeom>
              <a:avLst/>
              <a:gdLst>
                <a:gd name="f0" fmla="val 0"/>
                <a:gd name="f1" fmla="val 1495"/>
                <a:gd name="f2" fmla="val 1872"/>
                <a:gd name="f3" fmla="val 14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95" h="1872">
                  <a:moveTo>
                    <a:pt x="f1" y="f2"/>
                  </a:moveTo>
                  <a:lnTo>
                    <a:pt x="f0" y="f0"/>
                  </a:lnTo>
                  <a:lnTo>
                    <a:pt x="f3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7D289423-230D-48B0-9347-262DE4CEBA83}"/>
                </a:ext>
              </a:extLst>
            </p:cNvPr>
            <p:cNvSpPr/>
            <p:nvPr/>
          </p:nvSpPr>
          <p:spPr>
            <a:xfrm>
              <a:off x="641520" y="3881520"/>
              <a:ext cx="3339719" cy="2976120"/>
            </a:xfrm>
            <a:custGeom>
              <a:avLst/>
              <a:gdLst>
                <a:gd name="f0" fmla="val 0"/>
                <a:gd name="f1" fmla="val 2104"/>
                <a:gd name="f2" fmla="val 1875"/>
                <a:gd name="f3" fmla="val 3"/>
                <a:gd name="f4" fmla="val 1498"/>
                <a:gd name="f5" fmla="val 228"/>
                <a:gd name="f6" fmla="val 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04" h="1875">
                  <a:moveTo>
                    <a:pt x="f0" y="f0"/>
                  </a:moveTo>
                  <a:lnTo>
                    <a:pt x="f3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173A7DBA-F801-4820-B1E9-CB2D571D76A7}"/>
                </a:ext>
              </a:extLst>
            </p:cNvPr>
            <p:cNvSpPr/>
            <p:nvPr/>
          </p:nvSpPr>
          <p:spPr>
            <a:xfrm>
              <a:off x="203040" y="3772080"/>
              <a:ext cx="2660400" cy="3085920"/>
            </a:xfrm>
            <a:custGeom>
              <a:avLst/>
              <a:gdLst>
                <a:gd name="f0" fmla="val 0"/>
                <a:gd name="f1" fmla="val 1676"/>
                <a:gd name="f2" fmla="val 1944"/>
                <a:gd name="f3" fmla="val 264"/>
                <a:gd name="f4" fmla="val 111"/>
                <a:gd name="f5" fmla="val 225"/>
                <a:gd name="f6" fmla="val 60"/>
                <a:gd name="f7" fmla="val 228"/>
                <a:gd name="f8" fmla="val 234"/>
                <a:gd name="f9" fmla="val 69"/>
                <a:gd name="f10" fmla="val 57"/>
                <a:gd name="f11" fmla="val 222"/>
                <a:gd name="f12" fmla="val 54"/>
                <a:gd name="f13" fmla="val 3"/>
                <a:gd name="f14" fmla="val 12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76" h="1944">
                  <a:moveTo>
                    <a:pt x="f1" y="f2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3" y="f4"/>
                  </a:lnTo>
                  <a:lnTo>
                    <a:pt x="f8" y="f9"/>
                  </a:lnTo>
                  <a:lnTo>
                    <a:pt x="f7" y="f10"/>
                  </a:lnTo>
                  <a:lnTo>
                    <a:pt x="f11" y="f12"/>
                  </a:lnTo>
                  <a:lnTo>
                    <a:pt x="f0" y="f0"/>
                  </a:lnTo>
                  <a:lnTo>
                    <a:pt x="f13" y="f13"/>
                  </a:lnTo>
                  <a:lnTo>
                    <a:pt x="f14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1" name="Freeform 12">
            <a:extLst>
              <a:ext uri="{FF2B5EF4-FFF2-40B4-BE49-F238E27FC236}">
                <a16:creationId xmlns:a16="http://schemas.microsoft.com/office/drawing/2014/main" xmlns="" id="{3C0187AC-BD7C-49CD-8586-D1498B2F414F}"/>
              </a:ext>
            </a:extLst>
          </p:cNvPr>
          <p:cNvSpPr/>
          <p:nvPr/>
        </p:nvSpPr>
        <p:spPr>
          <a:xfrm>
            <a:off x="203040" y="3772080"/>
            <a:ext cx="361440" cy="90000"/>
          </a:xfrm>
          <a:custGeom>
            <a:avLst/>
            <a:gdLst>
              <a:gd name="f0" fmla="val 0"/>
              <a:gd name="f1" fmla="val 228"/>
              <a:gd name="f2" fmla="val 57"/>
              <a:gd name="f3" fmla="val 222"/>
              <a:gd name="f4" fmla="val 5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8" h="57">
                <a:moveTo>
                  <a:pt x="f1" y="f2"/>
                </a:moveTo>
                <a:lnTo>
                  <a:pt x="f0" y="f0"/>
                </a:lnTo>
                <a:lnTo>
                  <a:pt x="f3" y="f4"/>
                </a:lnTo>
                <a:lnTo>
                  <a:pt x="f1" y="f2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xmlns="" id="{821EBD1F-4FFA-47EA-869E-53CF52E5C618}"/>
              </a:ext>
            </a:extLst>
          </p:cNvPr>
          <p:cNvSpPr/>
          <p:nvPr/>
        </p:nvSpPr>
        <p:spPr>
          <a:xfrm>
            <a:off x="560520" y="3867119"/>
            <a:ext cx="61560" cy="80640"/>
          </a:xfrm>
          <a:custGeom>
            <a:avLst/>
            <a:gdLst>
              <a:gd name="f0" fmla="val 0"/>
              <a:gd name="f1" fmla="val 39"/>
              <a:gd name="f2" fmla="val 51"/>
              <a:gd name="f3" fmla="val 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9" h="51">
                <a:moveTo>
                  <a:pt x="f0" y="f0"/>
                </a:moveTo>
                <a:lnTo>
                  <a:pt x="f1" y="f2"/>
                </a:lnTo>
                <a:lnTo>
                  <a:pt x="f3" y="f0"/>
                </a:lnTo>
                <a:lnTo>
                  <a:pt x="f0" y="f0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EE97A8-028A-4AB4-9895-3ACC5F23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24E5FD-608F-42CA-AB41-9B2957DE3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4ECC33-7DB1-4E4C-8AA2-3D4D4DB0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640" y="6117479"/>
            <a:ext cx="857159" cy="364679"/>
          </a:xfrm>
        </p:spPr>
        <p:txBody>
          <a:bodyPr/>
          <a:lstStyle/>
          <a:p>
            <a:pPr lvl="0"/>
            <a:fld id="{307571E4-6A2C-428A-BCCC-AE48FDBF6294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E89D3A-F296-4DA5-B692-87F277AAA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3760" y="6117479"/>
            <a:ext cx="360900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4C77DF-1238-434B-A373-E219E959F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319" y="6117479"/>
            <a:ext cx="411120" cy="364679"/>
          </a:xfrm>
        </p:spPr>
        <p:txBody>
          <a:bodyPr/>
          <a:lstStyle/>
          <a:p>
            <a:pPr lvl="0"/>
            <a:fld id="{333AB4C5-4324-4E2B-8D2B-8F19AA50474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50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>
            <a:extLst>
              <a:ext uri="{FF2B5EF4-FFF2-40B4-BE49-F238E27FC236}">
                <a16:creationId xmlns:a16="http://schemas.microsoft.com/office/drawing/2014/main" xmlns="" id="{6071F599-76DD-43DC-BE9D-369FCC492014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EB6B0E31-E6A6-45C6-AFB8-8643B14BDE08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2C1D6C39-5363-4AE2-A9B1-BEAA525CF3C1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C709D9A0-7DA6-4AD3-8894-CC90AE15E96E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xmlns="" id="{294F73DB-BA70-42A7-BBA4-7D26AD59BEE1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2B30152C-4970-48B2-AADD-7BD7557810AD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xmlns="" id="{32B538B4-B394-42AE-9720-9D3D990EBAE7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5" name="Group 24">
            <a:extLst>
              <a:ext uri="{FF2B5EF4-FFF2-40B4-BE49-F238E27FC236}">
                <a16:creationId xmlns:a16="http://schemas.microsoft.com/office/drawing/2014/main" xmlns="" id="{73AA383E-280D-4BEF-B60F-E3C22C00CE04}"/>
              </a:ext>
            </a:extLst>
          </p:cNvPr>
          <p:cNvGrpSpPr/>
          <p:nvPr/>
        </p:nvGrpSpPr>
        <p:grpSpPr>
          <a:xfrm>
            <a:off x="203040" y="0"/>
            <a:ext cx="3778199" cy="6858000"/>
            <a:chOff x="203040" y="0"/>
            <a:chExt cx="3778199" cy="6858000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D4F15607-4EF1-45DC-A36C-D79DE112A511}"/>
                </a:ext>
              </a:extLst>
            </p:cNvPr>
            <p:cNvSpPr/>
            <p:nvPr/>
          </p:nvSpPr>
          <p:spPr>
            <a:xfrm>
              <a:off x="641520" y="0"/>
              <a:ext cx="1364760" cy="3971520"/>
            </a:xfrm>
            <a:custGeom>
              <a:avLst/>
              <a:gdLst>
                <a:gd name="f0" fmla="val 0"/>
                <a:gd name="f1" fmla="val 860"/>
                <a:gd name="f2" fmla="val 2502"/>
                <a:gd name="f3" fmla="val 2445"/>
                <a:gd name="f4" fmla="val 228"/>
                <a:gd name="f5" fmla="val 6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0" h="2502">
                  <a:moveTo>
                    <a:pt x="f0" y="f3"/>
                  </a:moveTo>
                  <a:lnTo>
                    <a:pt x="f4" y="f2"/>
                  </a:lnTo>
                  <a:lnTo>
                    <a:pt x="f1" y="f0"/>
                  </a:lnTo>
                  <a:lnTo>
                    <a:pt x="f5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28731B40-1704-4D3A-ACBA-F136F6EA9436}"/>
                </a:ext>
              </a:extLst>
            </p:cNvPr>
            <p:cNvSpPr/>
            <p:nvPr/>
          </p:nvSpPr>
          <p:spPr>
            <a:xfrm>
              <a:off x="203040" y="0"/>
              <a:ext cx="1336320" cy="3862079"/>
            </a:xfrm>
            <a:custGeom>
              <a:avLst/>
              <a:gdLst>
                <a:gd name="f0" fmla="val 0"/>
                <a:gd name="f1" fmla="val 842"/>
                <a:gd name="f2" fmla="val 2433"/>
                <a:gd name="f3" fmla="val 602"/>
                <a:gd name="f4" fmla="val 2376"/>
                <a:gd name="f5" fmla="val 2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2" h="243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93BB559F-B2AE-452C-8C23-78B0A44E2B4B}"/>
                </a:ext>
              </a:extLst>
            </p:cNvPr>
            <p:cNvSpPr/>
            <p:nvPr/>
          </p:nvSpPr>
          <p:spPr>
            <a:xfrm>
              <a:off x="208080" y="3776760"/>
              <a:ext cx="1936440" cy="3080880"/>
            </a:xfrm>
            <a:custGeom>
              <a:avLst/>
              <a:gdLst>
                <a:gd name="f0" fmla="val 0"/>
                <a:gd name="f1" fmla="val 1220"/>
                <a:gd name="f2" fmla="val 1941"/>
                <a:gd name="f3" fmla="val 11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20" h="1941">
                  <a:moveTo>
                    <a:pt x="f0" y="f0"/>
                  </a:moveTo>
                  <a:lnTo>
                    <a:pt x="f3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2B5E1253-832D-4C03-84CB-C0C4ACC6695A}"/>
                </a:ext>
              </a:extLst>
            </p:cNvPr>
            <p:cNvSpPr/>
            <p:nvPr/>
          </p:nvSpPr>
          <p:spPr>
            <a:xfrm>
              <a:off x="646200" y="3886200"/>
              <a:ext cx="2373120" cy="2971440"/>
            </a:xfrm>
            <a:custGeom>
              <a:avLst/>
              <a:gdLst>
                <a:gd name="f0" fmla="val 0"/>
                <a:gd name="f1" fmla="val 1495"/>
                <a:gd name="f2" fmla="val 1872"/>
                <a:gd name="f3" fmla="val 14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95" h="1872">
                  <a:moveTo>
                    <a:pt x="f1" y="f2"/>
                  </a:moveTo>
                  <a:lnTo>
                    <a:pt x="f0" y="f0"/>
                  </a:lnTo>
                  <a:lnTo>
                    <a:pt x="f3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060A1257-6DF8-4530-BFA3-D6349904EB26}"/>
                </a:ext>
              </a:extLst>
            </p:cNvPr>
            <p:cNvSpPr/>
            <p:nvPr/>
          </p:nvSpPr>
          <p:spPr>
            <a:xfrm>
              <a:off x="641520" y="3881520"/>
              <a:ext cx="3339719" cy="2976120"/>
            </a:xfrm>
            <a:custGeom>
              <a:avLst/>
              <a:gdLst>
                <a:gd name="f0" fmla="val 0"/>
                <a:gd name="f1" fmla="val 2104"/>
                <a:gd name="f2" fmla="val 1875"/>
                <a:gd name="f3" fmla="val 3"/>
                <a:gd name="f4" fmla="val 1498"/>
                <a:gd name="f5" fmla="val 228"/>
                <a:gd name="f6" fmla="val 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04" h="1875">
                  <a:moveTo>
                    <a:pt x="f0" y="f0"/>
                  </a:moveTo>
                  <a:lnTo>
                    <a:pt x="f3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D98C1447-AC0B-46CC-983F-D33F1B4FFAA2}"/>
                </a:ext>
              </a:extLst>
            </p:cNvPr>
            <p:cNvSpPr/>
            <p:nvPr/>
          </p:nvSpPr>
          <p:spPr>
            <a:xfrm>
              <a:off x="203040" y="3772080"/>
              <a:ext cx="2660400" cy="3085920"/>
            </a:xfrm>
            <a:custGeom>
              <a:avLst/>
              <a:gdLst>
                <a:gd name="f0" fmla="val 0"/>
                <a:gd name="f1" fmla="val 1676"/>
                <a:gd name="f2" fmla="val 1944"/>
                <a:gd name="f3" fmla="val 264"/>
                <a:gd name="f4" fmla="val 111"/>
                <a:gd name="f5" fmla="val 225"/>
                <a:gd name="f6" fmla="val 60"/>
                <a:gd name="f7" fmla="val 228"/>
                <a:gd name="f8" fmla="val 234"/>
                <a:gd name="f9" fmla="val 69"/>
                <a:gd name="f10" fmla="val 57"/>
                <a:gd name="f11" fmla="val 222"/>
                <a:gd name="f12" fmla="val 54"/>
                <a:gd name="f13" fmla="val 3"/>
                <a:gd name="f14" fmla="val 12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76" h="1944">
                  <a:moveTo>
                    <a:pt x="f1" y="f2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3" y="f4"/>
                  </a:lnTo>
                  <a:lnTo>
                    <a:pt x="f8" y="f9"/>
                  </a:lnTo>
                  <a:lnTo>
                    <a:pt x="f7" y="f10"/>
                  </a:lnTo>
                  <a:lnTo>
                    <a:pt x="f11" y="f12"/>
                  </a:lnTo>
                  <a:lnTo>
                    <a:pt x="f0" y="f0"/>
                  </a:lnTo>
                  <a:lnTo>
                    <a:pt x="f13" y="f13"/>
                  </a:lnTo>
                  <a:lnTo>
                    <a:pt x="f14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2" name="Freeform 12">
            <a:extLst>
              <a:ext uri="{FF2B5EF4-FFF2-40B4-BE49-F238E27FC236}">
                <a16:creationId xmlns:a16="http://schemas.microsoft.com/office/drawing/2014/main" xmlns="" id="{1DD24F8E-AC0F-427A-87B4-92692983F486}"/>
              </a:ext>
            </a:extLst>
          </p:cNvPr>
          <p:cNvSpPr/>
          <p:nvPr/>
        </p:nvSpPr>
        <p:spPr>
          <a:xfrm>
            <a:off x="203040" y="3772080"/>
            <a:ext cx="361440" cy="90000"/>
          </a:xfrm>
          <a:custGeom>
            <a:avLst/>
            <a:gdLst>
              <a:gd name="f0" fmla="val 0"/>
              <a:gd name="f1" fmla="val 228"/>
              <a:gd name="f2" fmla="val 57"/>
              <a:gd name="f3" fmla="val 222"/>
              <a:gd name="f4" fmla="val 5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8" h="57">
                <a:moveTo>
                  <a:pt x="f1" y="f2"/>
                </a:moveTo>
                <a:lnTo>
                  <a:pt x="f0" y="f0"/>
                </a:lnTo>
                <a:lnTo>
                  <a:pt x="f3" y="f4"/>
                </a:lnTo>
                <a:lnTo>
                  <a:pt x="f1" y="f2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xmlns="" id="{BD7E223D-CE86-486C-80BD-BB9083E12692}"/>
              </a:ext>
            </a:extLst>
          </p:cNvPr>
          <p:cNvSpPr/>
          <p:nvPr/>
        </p:nvSpPr>
        <p:spPr>
          <a:xfrm>
            <a:off x="560520" y="3867119"/>
            <a:ext cx="61560" cy="80640"/>
          </a:xfrm>
          <a:custGeom>
            <a:avLst/>
            <a:gdLst>
              <a:gd name="f0" fmla="val 0"/>
              <a:gd name="f1" fmla="val 39"/>
              <a:gd name="f2" fmla="val 51"/>
              <a:gd name="f3" fmla="val 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9" h="51">
                <a:moveTo>
                  <a:pt x="f0" y="f0"/>
                </a:moveTo>
                <a:lnTo>
                  <a:pt x="f1" y="f2"/>
                </a:lnTo>
                <a:lnTo>
                  <a:pt x="f3" y="f0"/>
                </a:lnTo>
                <a:lnTo>
                  <a:pt x="f0" y="f0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BECFA5-FF15-4182-90FF-45FC2D77E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520" y="914400"/>
            <a:ext cx="6946920" cy="3488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469516-2518-4F95-AB49-E27D890AB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8CAF59C-E6E0-49F8-8CA8-8FFEBAC78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E07FFD-091F-4B07-80D5-B25C3A5FE2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640" y="6117479"/>
            <a:ext cx="857159" cy="364679"/>
          </a:xfrm>
        </p:spPr>
        <p:txBody>
          <a:bodyPr/>
          <a:lstStyle/>
          <a:p>
            <a:pPr lvl="0"/>
            <a:fld id="{307571E4-6A2C-428A-BCCC-AE48FDBF6294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6A2A3EF-D5B8-40C2-B5F0-7FB6CF4C4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3760" y="6117479"/>
            <a:ext cx="360900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A32B0A-ADA0-419D-A127-DFC7D05D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319" y="6117479"/>
            <a:ext cx="411120" cy="364679"/>
          </a:xfrm>
        </p:spPr>
        <p:txBody>
          <a:bodyPr/>
          <a:lstStyle/>
          <a:p>
            <a:pPr lvl="0"/>
            <a:fld id="{8B1A6400-DB65-49D8-8C1D-9F879C3912B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92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3">
            <a:extLst>
              <a:ext uri="{FF2B5EF4-FFF2-40B4-BE49-F238E27FC236}">
                <a16:creationId xmlns:a16="http://schemas.microsoft.com/office/drawing/2014/main" xmlns="" id="{D52CB737-ECFA-4C53-9781-0708EC5F7C1A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774B80EE-8C25-476B-9985-4243990783C1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xmlns="" id="{E612975A-5C9D-45F3-83CB-8AE0B9C125A0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xmlns="" id="{6D6E3AC9-641B-4127-9079-FEC8A672617E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xmlns="" id="{015F3C44-D36A-4FA5-8CDC-C14333A589B8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xmlns="" id="{BA52FBF0-C50D-4BF5-8CEF-1F40EC8414D8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xmlns="" id="{99F69C94-2DC2-4485-8763-F448C1F98771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7" name="Group 24">
            <a:extLst>
              <a:ext uri="{FF2B5EF4-FFF2-40B4-BE49-F238E27FC236}">
                <a16:creationId xmlns:a16="http://schemas.microsoft.com/office/drawing/2014/main" xmlns="" id="{08546812-E339-40B9-A771-3B7FF32BB187}"/>
              </a:ext>
            </a:extLst>
          </p:cNvPr>
          <p:cNvGrpSpPr/>
          <p:nvPr/>
        </p:nvGrpSpPr>
        <p:grpSpPr>
          <a:xfrm>
            <a:off x="203040" y="0"/>
            <a:ext cx="3778199" cy="6858000"/>
            <a:chOff x="203040" y="0"/>
            <a:chExt cx="3778199" cy="6858000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xmlns="" id="{D8F0BBD3-2BBC-49BB-A149-FC3F328A10A3}"/>
                </a:ext>
              </a:extLst>
            </p:cNvPr>
            <p:cNvSpPr/>
            <p:nvPr/>
          </p:nvSpPr>
          <p:spPr>
            <a:xfrm>
              <a:off x="641520" y="0"/>
              <a:ext cx="1364760" cy="3971520"/>
            </a:xfrm>
            <a:custGeom>
              <a:avLst/>
              <a:gdLst>
                <a:gd name="f0" fmla="val 0"/>
                <a:gd name="f1" fmla="val 860"/>
                <a:gd name="f2" fmla="val 2502"/>
                <a:gd name="f3" fmla="val 2445"/>
                <a:gd name="f4" fmla="val 228"/>
                <a:gd name="f5" fmla="val 6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0" h="2502">
                  <a:moveTo>
                    <a:pt x="f0" y="f3"/>
                  </a:moveTo>
                  <a:lnTo>
                    <a:pt x="f4" y="f2"/>
                  </a:lnTo>
                  <a:lnTo>
                    <a:pt x="f1" y="f0"/>
                  </a:lnTo>
                  <a:lnTo>
                    <a:pt x="f5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xmlns="" id="{3DB205B8-B240-48B2-98B5-88C66F33023B}"/>
                </a:ext>
              </a:extLst>
            </p:cNvPr>
            <p:cNvSpPr/>
            <p:nvPr/>
          </p:nvSpPr>
          <p:spPr>
            <a:xfrm>
              <a:off x="203040" y="0"/>
              <a:ext cx="1336320" cy="3862079"/>
            </a:xfrm>
            <a:custGeom>
              <a:avLst/>
              <a:gdLst>
                <a:gd name="f0" fmla="val 0"/>
                <a:gd name="f1" fmla="val 842"/>
                <a:gd name="f2" fmla="val 2433"/>
                <a:gd name="f3" fmla="val 602"/>
                <a:gd name="f4" fmla="val 2376"/>
                <a:gd name="f5" fmla="val 2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2" h="243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xmlns="" id="{F2E2D061-D243-4B3F-983B-C1A5A761F3D5}"/>
                </a:ext>
              </a:extLst>
            </p:cNvPr>
            <p:cNvSpPr/>
            <p:nvPr/>
          </p:nvSpPr>
          <p:spPr>
            <a:xfrm>
              <a:off x="208080" y="3776760"/>
              <a:ext cx="1936440" cy="3080880"/>
            </a:xfrm>
            <a:custGeom>
              <a:avLst/>
              <a:gdLst>
                <a:gd name="f0" fmla="val 0"/>
                <a:gd name="f1" fmla="val 1220"/>
                <a:gd name="f2" fmla="val 1941"/>
                <a:gd name="f3" fmla="val 11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20" h="1941">
                  <a:moveTo>
                    <a:pt x="f0" y="f0"/>
                  </a:moveTo>
                  <a:lnTo>
                    <a:pt x="f3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xmlns="" id="{228173C4-9176-4D00-A0F5-AE60A4F2E52E}"/>
                </a:ext>
              </a:extLst>
            </p:cNvPr>
            <p:cNvSpPr/>
            <p:nvPr/>
          </p:nvSpPr>
          <p:spPr>
            <a:xfrm>
              <a:off x="646200" y="3886200"/>
              <a:ext cx="2373120" cy="2971440"/>
            </a:xfrm>
            <a:custGeom>
              <a:avLst/>
              <a:gdLst>
                <a:gd name="f0" fmla="val 0"/>
                <a:gd name="f1" fmla="val 1495"/>
                <a:gd name="f2" fmla="val 1872"/>
                <a:gd name="f3" fmla="val 14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95" h="1872">
                  <a:moveTo>
                    <a:pt x="f1" y="f2"/>
                  </a:moveTo>
                  <a:lnTo>
                    <a:pt x="f0" y="f0"/>
                  </a:lnTo>
                  <a:lnTo>
                    <a:pt x="f3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xmlns="" id="{C5F2F1DA-703B-42EB-98D2-EF389EE40659}"/>
                </a:ext>
              </a:extLst>
            </p:cNvPr>
            <p:cNvSpPr/>
            <p:nvPr/>
          </p:nvSpPr>
          <p:spPr>
            <a:xfrm>
              <a:off x="641520" y="3881520"/>
              <a:ext cx="3339719" cy="2976120"/>
            </a:xfrm>
            <a:custGeom>
              <a:avLst/>
              <a:gdLst>
                <a:gd name="f0" fmla="val 0"/>
                <a:gd name="f1" fmla="val 2104"/>
                <a:gd name="f2" fmla="val 1875"/>
                <a:gd name="f3" fmla="val 3"/>
                <a:gd name="f4" fmla="val 1498"/>
                <a:gd name="f5" fmla="val 228"/>
                <a:gd name="f6" fmla="val 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04" h="1875">
                  <a:moveTo>
                    <a:pt x="f0" y="f0"/>
                  </a:moveTo>
                  <a:lnTo>
                    <a:pt x="f3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xmlns="" id="{E0B84AC1-88BE-4280-999C-98E91C54876B}"/>
                </a:ext>
              </a:extLst>
            </p:cNvPr>
            <p:cNvSpPr/>
            <p:nvPr/>
          </p:nvSpPr>
          <p:spPr>
            <a:xfrm>
              <a:off x="203040" y="3772080"/>
              <a:ext cx="2660400" cy="3085920"/>
            </a:xfrm>
            <a:custGeom>
              <a:avLst/>
              <a:gdLst>
                <a:gd name="f0" fmla="val 0"/>
                <a:gd name="f1" fmla="val 1676"/>
                <a:gd name="f2" fmla="val 1944"/>
                <a:gd name="f3" fmla="val 264"/>
                <a:gd name="f4" fmla="val 111"/>
                <a:gd name="f5" fmla="val 225"/>
                <a:gd name="f6" fmla="val 60"/>
                <a:gd name="f7" fmla="val 228"/>
                <a:gd name="f8" fmla="val 234"/>
                <a:gd name="f9" fmla="val 69"/>
                <a:gd name="f10" fmla="val 57"/>
                <a:gd name="f11" fmla="val 222"/>
                <a:gd name="f12" fmla="val 54"/>
                <a:gd name="f13" fmla="val 3"/>
                <a:gd name="f14" fmla="val 12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76" h="1944">
                  <a:moveTo>
                    <a:pt x="f1" y="f2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3" y="f4"/>
                  </a:lnTo>
                  <a:lnTo>
                    <a:pt x="f8" y="f9"/>
                  </a:lnTo>
                  <a:lnTo>
                    <a:pt x="f7" y="f10"/>
                  </a:lnTo>
                  <a:lnTo>
                    <a:pt x="f11" y="f12"/>
                  </a:lnTo>
                  <a:lnTo>
                    <a:pt x="f0" y="f0"/>
                  </a:lnTo>
                  <a:lnTo>
                    <a:pt x="f13" y="f13"/>
                  </a:lnTo>
                  <a:lnTo>
                    <a:pt x="f14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4" name="Freeform 12">
            <a:extLst>
              <a:ext uri="{FF2B5EF4-FFF2-40B4-BE49-F238E27FC236}">
                <a16:creationId xmlns:a16="http://schemas.microsoft.com/office/drawing/2014/main" xmlns="" id="{37AF46AF-B5CA-4E2F-B7E1-96E68A93187D}"/>
              </a:ext>
            </a:extLst>
          </p:cNvPr>
          <p:cNvSpPr/>
          <p:nvPr/>
        </p:nvSpPr>
        <p:spPr>
          <a:xfrm>
            <a:off x="203040" y="3772080"/>
            <a:ext cx="361440" cy="90000"/>
          </a:xfrm>
          <a:custGeom>
            <a:avLst/>
            <a:gdLst>
              <a:gd name="f0" fmla="val 0"/>
              <a:gd name="f1" fmla="val 228"/>
              <a:gd name="f2" fmla="val 57"/>
              <a:gd name="f3" fmla="val 222"/>
              <a:gd name="f4" fmla="val 5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8" h="57">
                <a:moveTo>
                  <a:pt x="f1" y="f2"/>
                </a:moveTo>
                <a:lnTo>
                  <a:pt x="f0" y="f0"/>
                </a:lnTo>
                <a:lnTo>
                  <a:pt x="f3" y="f4"/>
                </a:lnTo>
                <a:lnTo>
                  <a:pt x="f1" y="f2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5" name="Freeform 13">
            <a:extLst>
              <a:ext uri="{FF2B5EF4-FFF2-40B4-BE49-F238E27FC236}">
                <a16:creationId xmlns:a16="http://schemas.microsoft.com/office/drawing/2014/main" xmlns="" id="{51863F26-FA47-4767-A5A6-670DF4B83B69}"/>
              </a:ext>
            </a:extLst>
          </p:cNvPr>
          <p:cNvSpPr/>
          <p:nvPr/>
        </p:nvSpPr>
        <p:spPr>
          <a:xfrm>
            <a:off x="560520" y="3867119"/>
            <a:ext cx="61560" cy="80640"/>
          </a:xfrm>
          <a:custGeom>
            <a:avLst/>
            <a:gdLst>
              <a:gd name="f0" fmla="val 0"/>
              <a:gd name="f1" fmla="val 39"/>
              <a:gd name="f2" fmla="val 51"/>
              <a:gd name="f3" fmla="val 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9" h="51">
                <a:moveTo>
                  <a:pt x="f0" y="f0"/>
                </a:moveTo>
                <a:lnTo>
                  <a:pt x="f1" y="f2"/>
                </a:lnTo>
                <a:lnTo>
                  <a:pt x="f3" y="f0"/>
                </a:lnTo>
                <a:lnTo>
                  <a:pt x="f0" y="f0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787946-3209-431A-B04A-7B31670C3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A699CE-5E2E-4E96-87B8-7E8C8A9AB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DFB468-6DEA-430B-8972-1300D7A74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682BC5B-3C43-4DD6-A81B-AF039D41C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73B0C45-24B1-4212-8C05-76D8275A3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22C6F8F-C377-4874-B41C-6B80E214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640" y="6117479"/>
            <a:ext cx="857159" cy="364679"/>
          </a:xfrm>
        </p:spPr>
        <p:txBody>
          <a:bodyPr/>
          <a:lstStyle/>
          <a:p>
            <a:pPr lvl="0"/>
            <a:fld id="{307571E4-6A2C-428A-BCCC-AE48FDBF6294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026E2FD-4B85-4198-82D2-6DCDFD04A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3760" y="6117479"/>
            <a:ext cx="360900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0018FC4-42B3-4113-9D6B-EF18195EB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319" y="6117479"/>
            <a:ext cx="411120" cy="364679"/>
          </a:xfrm>
        </p:spPr>
        <p:txBody>
          <a:bodyPr/>
          <a:lstStyle/>
          <a:p>
            <a:pPr lvl="0"/>
            <a:fld id="{D5350D4B-EE47-49D5-BE5D-65DB6F91343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55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>
            <a:extLst>
              <a:ext uri="{FF2B5EF4-FFF2-40B4-BE49-F238E27FC236}">
                <a16:creationId xmlns:a16="http://schemas.microsoft.com/office/drawing/2014/main" xmlns="" id="{D1857DC4-C765-4778-8199-6B5EA16AF817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EC154CB3-9FDC-4518-B00C-D0DC59A770C7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96E2FB16-C465-4E64-835B-D7B485DC5898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xmlns="" id="{8A0522F2-B281-4A61-A51C-91EFA9E53504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xmlns="" id="{0B3057AC-5EF5-459E-BF04-0F6CB5F88175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1D5675E8-FBD4-44C0-AC33-D41DE8DE5A73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E997E855-6595-489E-A76F-ABB536DD7644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3" name="Group 24">
            <a:extLst>
              <a:ext uri="{FF2B5EF4-FFF2-40B4-BE49-F238E27FC236}">
                <a16:creationId xmlns:a16="http://schemas.microsoft.com/office/drawing/2014/main" xmlns="" id="{E68B0485-036A-4349-A083-23ECD41012A5}"/>
              </a:ext>
            </a:extLst>
          </p:cNvPr>
          <p:cNvGrpSpPr/>
          <p:nvPr/>
        </p:nvGrpSpPr>
        <p:grpSpPr>
          <a:xfrm>
            <a:off x="203040" y="0"/>
            <a:ext cx="3778199" cy="6858000"/>
            <a:chOff x="203040" y="0"/>
            <a:chExt cx="3778199" cy="6858000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xmlns="" id="{1619A1A6-4B8A-4540-8913-CD1BB98443EF}"/>
                </a:ext>
              </a:extLst>
            </p:cNvPr>
            <p:cNvSpPr/>
            <p:nvPr/>
          </p:nvSpPr>
          <p:spPr>
            <a:xfrm>
              <a:off x="641520" y="0"/>
              <a:ext cx="1364760" cy="3971520"/>
            </a:xfrm>
            <a:custGeom>
              <a:avLst/>
              <a:gdLst>
                <a:gd name="f0" fmla="val 0"/>
                <a:gd name="f1" fmla="val 860"/>
                <a:gd name="f2" fmla="val 2502"/>
                <a:gd name="f3" fmla="val 2445"/>
                <a:gd name="f4" fmla="val 228"/>
                <a:gd name="f5" fmla="val 6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0" h="2502">
                  <a:moveTo>
                    <a:pt x="f0" y="f3"/>
                  </a:moveTo>
                  <a:lnTo>
                    <a:pt x="f4" y="f2"/>
                  </a:lnTo>
                  <a:lnTo>
                    <a:pt x="f1" y="f0"/>
                  </a:lnTo>
                  <a:lnTo>
                    <a:pt x="f5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xmlns="" id="{98CC6C20-C6CC-4423-908C-C76AA539D3B7}"/>
                </a:ext>
              </a:extLst>
            </p:cNvPr>
            <p:cNvSpPr/>
            <p:nvPr/>
          </p:nvSpPr>
          <p:spPr>
            <a:xfrm>
              <a:off x="203040" y="0"/>
              <a:ext cx="1336320" cy="3862079"/>
            </a:xfrm>
            <a:custGeom>
              <a:avLst/>
              <a:gdLst>
                <a:gd name="f0" fmla="val 0"/>
                <a:gd name="f1" fmla="val 842"/>
                <a:gd name="f2" fmla="val 2433"/>
                <a:gd name="f3" fmla="val 602"/>
                <a:gd name="f4" fmla="val 2376"/>
                <a:gd name="f5" fmla="val 2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2" h="243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xmlns="" id="{BC7D991F-5EEB-4EB2-B8DB-1697689C6AA1}"/>
                </a:ext>
              </a:extLst>
            </p:cNvPr>
            <p:cNvSpPr/>
            <p:nvPr/>
          </p:nvSpPr>
          <p:spPr>
            <a:xfrm>
              <a:off x="208080" y="3776760"/>
              <a:ext cx="1936440" cy="3080880"/>
            </a:xfrm>
            <a:custGeom>
              <a:avLst/>
              <a:gdLst>
                <a:gd name="f0" fmla="val 0"/>
                <a:gd name="f1" fmla="val 1220"/>
                <a:gd name="f2" fmla="val 1941"/>
                <a:gd name="f3" fmla="val 11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20" h="1941">
                  <a:moveTo>
                    <a:pt x="f0" y="f0"/>
                  </a:moveTo>
                  <a:lnTo>
                    <a:pt x="f3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xmlns="" id="{F11DFCEF-044C-440D-B7E0-BDD41BA2D56A}"/>
                </a:ext>
              </a:extLst>
            </p:cNvPr>
            <p:cNvSpPr/>
            <p:nvPr/>
          </p:nvSpPr>
          <p:spPr>
            <a:xfrm>
              <a:off x="646200" y="3886200"/>
              <a:ext cx="2373120" cy="2971440"/>
            </a:xfrm>
            <a:custGeom>
              <a:avLst/>
              <a:gdLst>
                <a:gd name="f0" fmla="val 0"/>
                <a:gd name="f1" fmla="val 1495"/>
                <a:gd name="f2" fmla="val 1872"/>
                <a:gd name="f3" fmla="val 14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95" h="1872">
                  <a:moveTo>
                    <a:pt x="f1" y="f2"/>
                  </a:moveTo>
                  <a:lnTo>
                    <a:pt x="f0" y="f0"/>
                  </a:lnTo>
                  <a:lnTo>
                    <a:pt x="f3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xmlns="" id="{73A8C607-B5E5-4071-938E-995C541B8C71}"/>
                </a:ext>
              </a:extLst>
            </p:cNvPr>
            <p:cNvSpPr/>
            <p:nvPr/>
          </p:nvSpPr>
          <p:spPr>
            <a:xfrm>
              <a:off x="641520" y="3881520"/>
              <a:ext cx="3339719" cy="2976120"/>
            </a:xfrm>
            <a:custGeom>
              <a:avLst/>
              <a:gdLst>
                <a:gd name="f0" fmla="val 0"/>
                <a:gd name="f1" fmla="val 2104"/>
                <a:gd name="f2" fmla="val 1875"/>
                <a:gd name="f3" fmla="val 3"/>
                <a:gd name="f4" fmla="val 1498"/>
                <a:gd name="f5" fmla="val 228"/>
                <a:gd name="f6" fmla="val 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04" h="1875">
                  <a:moveTo>
                    <a:pt x="f0" y="f0"/>
                  </a:moveTo>
                  <a:lnTo>
                    <a:pt x="f3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xmlns="" id="{1A47F66A-1DA2-493F-980B-FE59D09DFF85}"/>
                </a:ext>
              </a:extLst>
            </p:cNvPr>
            <p:cNvSpPr/>
            <p:nvPr/>
          </p:nvSpPr>
          <p:spPr>
            <a:xfrm>
              <a:off x="203040" y="3772080"/>
              <a:ext cx="2660400" cy="3085920"/>
            </a:xfrm>
            <a:custGeom>
              <a:avLst/>
              <a:gdLst>
                <a:gd name="f0" fmla="val 0"/>
                <a:gd name="f1" fmla="val 1676"/>
                <a:gd name="f2" fmla="val 1944"/>
                <a:gd name="f3" fmla="val 264"/>
                <a:gd name="f4" fmla="val 111"/>
                <a:gd name="f5" fmla="val 225"/>
                <a:gd name="f6" fmla="val 60"/>
                <a:gd name="f7" fmla="val 228"/>
                <a:gd name="f8" fmla="val 234"/>
                <a:gd name="f9" fmla="val 69"/>
                <a:gd name="f10" fmla="val 57"/>
                <a:gd name="f11" fmla="val 222"/>
                <a:gd name="f12" fmla="val 54"/>
                <a:gd name="f13" fmla="val 3"/>
                <a:gd name="f14" fmla="val 12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76" h="1944">
                  <a:moveTo>
                    <a:pt x="f1" y="f2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3" y="f4"/>
                  </a:lnTo>
                  <a:lnTo>
                    <a:pt x="f8" y="f9"/>
                  </a:lnTo>
                  <a:lnTo>
                    <a:pt x="f7" y="f10"/>
                  </a:lnTo>
                  <a:lnTo>
                    <a:pt x="f11" y="f12"/>
                  </a:lnTo>
                  <a:lnTo>
                    <a:pt x="f0" y="f0"/>
                  </a:lnTo>
                  <a:lnTo>
                    <a:pt x="f13" y="f13"/>
                  </a:lnTo>
                  <a:lnTo>
                    <a:pt x="f14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0" name="Freeform 12">
            <a:extLst>
              <a:ext uri="{FF2B5EF4-FFF2-40B4-BE49-F238E27FC236}">
                <a16:creationId xmlns:a16="http://schemas.microsoft.com/office/drawing/2014/main" xmlns="" id="{00EE0610-57C8-482D-84A0-9DA7BD9D9589}"/>
              </a:ext>
            </a:extLst>
          </p:cNvPr>
          <p:cNvSpPr/>
          <p:nvPr/>
        </p:nvSpPr>
        <p:spPr>
          <a:xfrm>
            <a:off x="203040" y="3772080"/>
            <a:ext cx="361440" cy="90000"/>
          </a:xfrm>
          <a:custGeom>
            <a:avLst/>
            <a:gdLst>
              <a:gd name="f0" fmla="val 0"/>
              <a:gd name="f1" fmla="val 228"/>
              <a:gd name="f2" fmla="val 57"/>
              <a:gd name="f3" fmla="val 222"/>
              <a:gd name="f4" fmla="val 5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8" h="57">
                <a:moveTo>
                  <a:pt x="f1" y="f2"/>
                </a:moveTo>
                <a:lnTo>
                  <a:pt x="f0" y="f0"/>
                </a:lnTo>
                <a:lnTo>
                  <a:pt x="f3" y="f4"/>
                </a:lnTo>
                <a:lnTo>
                  <a:pt x="f1" y="f2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1" name="Freeform 13">
            <a:extLst>
              <a:ext uri="{FF2B5EF4-FFF2-40B4-BE49-F238E27FC236}">
                <a16:creationId xmlns:a16="http://schemas.microsoft.com/office/drawing/2014/main" xmlns="" id="{0A435713-B81A-4391-956F-A410054E03CC}"/>
              </a:ext>
            </a:extLst>
          </p:cNvPr>
          <p:cNvSpPr/>
          <p:nvPr/>
        </p:nvSpPr>
        <p:spPr>
          <a:xfrm>
            <a:off x="560520" y="3867119"/>
            <a:ext cx="61560" cy="80640"/>
          </a:xfrm>
          <a:custGeom>
            <a:avLst/>
            <a:gdLst>
              <a:gd name="f0" fmla="val 0"/>
              <a:gd name="f1" fmla="val 39"/>
              <a:gd name="f2" fmla="val 51"/>
              <a:gd name="f3" fmla="val 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9" h="51">
                <a:moveTo>
                  <a:pt x="f0" y="f0"/>
                </a:moveTo>
                <a:lnTo>
                  <a:pt x="f1" y="f2"/>
                </a:lnTo>
                <a:lnTo>
                  <a:pt x="f3" y="f0"/>
                </a:lnTo>
                <a:lnTo>
                  <a:pt x="f0" y="f0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C1E8D5-1530-4FBB-A21D-BCEEEFC87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520" y="914400"/>
            <a:ext cx="6946920" cy="34880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C2453FD-F5CB-474A-9A5B-DC8E17C285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640" y="6117479"/>
            <a:ext cx="857159" cy="364679"/>
          </a:xfrm>
        </p:spPr>
        <p:txBody>
          <a:bodyPr/>
          <a:lstStyle/>
          <a:p>
            <a:pPr lvl="0"/>
            <a:fld id="{307571E4-6A2C-428A-BCCC-AE48FDBF6294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1029478-AC23-4E18-931D-59A3842FA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3760" y="6117479"/>
            <a:ext cx="360900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AB5BBF-0BB4-4BA9-BEBA-5F33ED5D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319" y="6117479"/>
            <a:ext cx="411120" cy="364679"/>
          </a:xfrm>
        </p:spPr>
        <p:txBody>
          <a:bodyPr/>
          <a:lstStyle/>
          <a:p>
            <a:pPr lvl="0"/>
            <a:fld id="{16F73FA8-9C08-45AE-8490-416DCC3E600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94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3">
            <a:extLst>
              <a:ext uri="{FF2B5EF4-FFF2-40B4-BE49-F238E27FC236}">
                <a16:creationId xmlns:a16="http://schemas.microsoft.com/office/drawing/2014/main" xmlns="" id="{7C765F57-00BD-4A8D-A642-33FD653D1B04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6" name="Freeform 6">
              <a:extLst>
                <a:ext uri="{FF2B5EF4-FFF2-40B4-BE49-F238E27FC236}">
                  <a16:creationId xmlns:a16="http://schemas.microsoft.com/office/drawing/2014/main" xmlns="" id="{028DAA42-07D0-4DD0-9D4D-2AEC5F2CB486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xmlns="" id="{E6E3D589-05E1-4CEB-883F-76AEA7A0871D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xmlns="" id="{3032F1A3-7950-488F-AE8E-9D01FDB59F5E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xmlns="" id="{FF40167A-656D-4D85-9571-93370B5E1F99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xmlns="" id="{5619E4E7-7148-4ADA-9B7A-0FC854DA210D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xmlns="" id="{A8646B8B-C2D6-4820-9B4B-B7FC38722558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2" name="Group 24">
            <a:extLst>
              <a:ext uri="{FF2B5EF4-FFF2-40B4-BE49-F238E27FC236}">
                <a16:creationId xmlns:a16="http://schemas.microsoft.com/office/drawing/2014/main" xmlns="" id="{7DCFC237-2659-40BB-9598-CBE89C9D4E8D}"/>
              </a:ext>
            </a:extLst>
          </p:cNvPr>
          <p:cNvGrpSpPr/>
          <p:nvPr/>
        </p:nvGrpSpPr>
        <p:grpSpPr>
          <a:xfrm>
            <a:off x="203040" y="0"/>
            <a:ext cx="3778199" cy="6858000"/>
            <a:chOff x="203040" y="0"/>
            <a:chExt cx="3778199" cy="6858000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58F28C08-1248-4371-A439-4ECFB15400E1}"/>
                </a:ext>
              </a:extLst>
            </p:cNvPr>
            <p:cNvSpPr/>
            <p:nvPr/>
          </p:nvSpPr>
          <p:spPr>
            <a:xfrm>
              <a:off x="641520" y="0"/>
              <a:ext cx="1364760" cy="3971520"/>
            </a:xfrm>
            <a:custGeom>
              <a:avLst/>
              <a:gdLst>
                <a:gd name="f0" fmla="val 0"/>
                <a:gd name="f1" fmla="val 860"/>
                <a:gd name="f2" fmla="val 2502"/>
                <a:gd name="f3" fmla="val 2445"/>
                <a:gd name="f4" fmla="val 228"/>
                <a:gd name="f5" fmla="val 6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0" h="2502">
                  <a:moveTo>
                    <a:pt x="f0" y="f3"/>
                  </a:moveTo>
                  <a:lnTo>
                    <a:pt x="f4" y="f2"/>
                  </a:lnTo>
                  <a:lnTo>
                    <a:pt x="f1" y="f0"/>
                  </a:lnTo>
                  <a:lnTo>
                    <a:pt x="f5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45869B0A-3ED9-4121-BF10-52858452B4EF}"/>
                </a:ext>
              </a:extLst>
            </p:cNvPr>
            <p:cNvSpPr/>
            <p:nvPr/>
          </p:nvSpPr>
          <p:spPr>
            <a:xfrm>
              <a:off x="203040" y="0"/>
              <a:ext cx="1336320" cy="3862079"/>
            </a:xfrm>
            <a:custGeom>
              <a:avLst/>
              <a:gdLst>
                <a:gd name="f0" fmla="val 0"/>
                <a:gd name="f1" fmla="val 842"/>
                <a:gd name="f2" fmla="val 2433"/>
                <a:gd name="f3" fmla="val 602"/>
                <a:gd name="f4" fmla="val 2376"/>
                <a:gd name="f5" fmla="val 2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2" h="243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="" id="{C0B76745-B468-45DB-BD0C-1F2C864D47C0}"/>
                </a:ext>
              </a:extLst>
            </p:cNvPr>
            <p:cNvSpPr/>
            <p:nvPr/>
          </p:nvSpPr>
          <p:spPr>
            <a:xfrm>
              <a:off x="208080" y="3776760"/>
              <a:ext cx="1936440" cy="3080880"/>
            </a:xfrm>
            <a:custGeom>
              <a:avLst/>
              <a:gdLst>
                <a:gd name="f0" fmla="val 0"/>
                <a:gd name="f1" fmla="val 1220"/>
                <a:gd name="f2" fmla="val 1941"/>
                <a:gd name="f3" fmla="val 11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20" h="1941">
                  <a:moveTo>
                    <a:pt x="f0" y="f0"/>
                  </a:moveTo>
                  <a:lnTo>
                    <a:pt x="f3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xmlns="" id="{F4FC2116-2919-47E2-B5F8-EFB3EE4D3E3A}"/>
                </a:ext>
              </a:extLst>
            </p:cNvPr>
            <p:cNvSpPr/>
            <p:nvPr/>
          </p:nvSpPr>
          <p:spPr>
            <a:xfrm>
              <a:off x="646200" y="3886200"/>
              <a:ext cx="2373120" cy="2971440"/>
            </a:xfrm>
            <a:custGeom>
              <a:avLst/>
              <a:gdLst>
                <a:gd name="f0" fmla="val 0"/>
                <a:gd name="f1" fmla="val 1495"/>
                <a:gd name="f2" fmla="val 1872"/>
                <a:gd name="f3" fmla="val 14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95" h="1872">
                  <a:moveTo>
                    <a:pt x="f1" y="f2"/>
                  </a:moveTo>
                  <a:lnTo>
                    <a:pt x="f0" y="f0"/>
                  </a:lnTo>
                  <a:lnTo>
                    <a:pt x="f3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6A09A5F4-95F7-4EFF-BC48-93C354EF41DB}"/>
                </a:ext>
              </a:extLst>
            </p:cNvPr>
            <p:cNvSpPr/>
            <p:nvPr/>
          </p:nvSpPr>
          <p:spPr>
            <a:xfrm>
              <a:off x="641520" y="3881520"/>
              <a:ext cx="3339719" cy="2976120"/>
            </a:xfrm>
            <a:custGeom>
              <a:avLst/>
              <a:gdLst>
                <a:gd name="f0" fmla="val 0"/>
                <a:gd name="f1" fmla="val 2104"/>
                <a:gd name="f2" fmla="val 1875"/>
                <a:gd name="f3" fmla="val 3"/>
                <a:gd name="f4" fmla="val 1498"/>
                <a:gd name="f5" fmla="val 228"/>
                <a:gd name="f6" fmla="val 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04" h="1875">
                  <a:moveTo>
                    <a:pt x="f0" y="f0"/>
                  </a:moveTo>
                  <a:lnTo>
                    <a:pt x="f3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DF1425A4-C7C5-45A7-9530-AF59E1C3EB16}"/>
                </a:ext>
              </a:extLst>
            </p:cNvPr>
            <p:cNvSpPr/>
            <p:nvPr/>
          </p:nvSpPr>
          <p:spPr>
            <a:xfrm>
              <a:off x="203040" y="3772080"/>
              <a:ext cx="2660400" cy="3085920"/>
            </a:xfrm>
            <a:custGeom>
              <a:avLst/>
              <a:gdLst>
                <a:gd name="f0" fmla="val 0"/>
                <a:gd name="f1" fmla="val 1676"/>
                <a:gd name="f2" fmla="val 1944"/>
                <a:gd name="f3" fmla="val 264"/>
                <a:gd name="f4" fmla="val 111"/>
                <a:gd name="f5" fmla="val 225"/>
                <a:gd name="f6" fmla="val 60"/>
                <a:gd name="f7" fmla="val 228"/>
                <a:gd name="f8" fmla="val 234"/>
                <a:gd name="f9" fmla="val 69"/>
                <a:gd name="f10" fmla="val 57"/>
                <a:gd name="f11" fmla="val 222"/>
                <a:gd name="f12" fmla="val 54"/>
                <a:gd name="f13" fmla="val 3"/>
                <a:gd name="f14" fmla="val 12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76" h="1944">
                  <a:moveTo>
                    <a:pt x="f1" y="f2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3" y="f4"/>
                  </a:lnTo>
                  <a:lnTo>
                    <a:pt x="f8" y="f9"/>
                  </a:lnTo>
                  <a:lnTo>
                    <a:pt x="f7" y="f10"/>
                  </a:lnTo>
                  <a:lnTo>
                    <a:pt x="f11" y="f12"/>
                  </a:lnTo>
                  <a:lnTo>
                    <a:pt x="f0" y="f0"/>
                  </a:lnTo>
                  <a:lnTo>
                    <a:pt x="f13" y="f13"/>
                  </a:lnTo>
                  <a:lnTo>
                    <a:pt x="f14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19" name="Freeform 12">
            <a:extLst>
              <a:ext uri="{FF2B5EF4-FFF2-40B4-BE49-F238E27FC236}">
                <a16:creationId xmlns:a16="http://schemas.microsoft.com/office/drawing/2014/main" xmlns="" id="{4B0B49F5-C4D5-4155-A157-1569F95386A8}"/>
              </a:ext>
            </a:extLst>
          </p:cNvPr>
          <p:cNvSpPr/>
          <p:nvPr/>
        </p:nvSpPr>
        <p:spPr>
          <a:xfrm>
            <a:off x="203040" y="3772080"/>
            <a:ext cx="361440" cy="90000"/>
          </a:xfrm>
          <a:custGeom>
            <a:avLst/>
            <a:gdLst>
              <a:gd name="f0" fmla="val 0"/>
              <a:gd name="f1" fmla="val 228"/>
              <a:gd name="f2" fmla="val 57"/>
              <a:gd name="f3" fmla="val 222"/>
              <a:gd name="f4" fmla="val 5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8" h="57">
                <a:moveTo>
                  <a:pt x="f1" y="f2"/>
                </a:moveTo>
                <a:lnTo>
                  <a:pt x="f0" y="f0"/>
                </a:lnTo>
                <a:lnTo>
                  <a:pt x="f3" y="f4"/>
                </a:lnTo>
                <a:lnTo>
                  <a:pt x="f1" y="f2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0" name="Freeform 13">
            <a:extLst>
              <a:ext uri="{FF2B5EF4-FFF2-40B4-BE49-F238E27FC236}">
                <a16:creationId xmlns:a16="http://schemas.microsoft.com/office/drawing/2014/main" xmlns="" id="{1B17FD38-F794-4A62-A8E2-307EC2E3611D}"/>
              </a:ext>
            </a:extLst>
          </p:cNvPr>
          <p:cNvSpPr/>
          <p:nvPr/>
        </p:nvSpPr>
        <p:spPr>
          <a:xfrm>
            <a:off x="560520" y="3867119"/>
            <a:ext cx="61560" cy="80640"/>
          </a:xfrm>
          <a:custGeom>
            <a:avLst/>
            <a:gdLst>
              <a:gd name="f0" fmla="val 0"/>
              <a:gd name="f1" fmla="val 39"/>
              <a:gd name="f2" fmla="val 51"/>
              <a:gd name="f3" fmla="val 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9" h="51">
                <a:moveTo>
                  <a:pt x="f0" y="f0"/>
                </a:moveTo>
                <a:lnTo>
                  <a:pt x="f1" y="f2"/>
                </a:lnTo>
                <a:lnTo>
                  <a:pt x="f3" y="f0"/>
                </a:lnTo>
                <a:lnTo>
                  <a:pt x="f0" y="f0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39E362E-D8A7-421E-BDC9-909BFC90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640" y="6117479"/>
            <a:ext cx="857159" cy="364679"/>
          </a:xfrm>
        </p:spPr>
        <p:txBody>
          <a:bodyPr/>
          <a:lstStyle/>
          <a:p>
            <a:pPr lvl="0"/>
            <a:fld id="{307571E4-6A2C-428A-BCCC-AE48FDBF6294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E6624BC-F91B-4D16-9AC0-BD0880B4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3760" y="6117479"/>
            <a:ext cx="360900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BB7AF2-7807-45B8-9C65-0A22CB941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319" y="6117479"/>
            <a:ext cx="411120" cy="364679"/>
          </a:xfrm>
        </p:spPr>
        <p:txBody>
          <a:bodyPr/>
          <a:lstStyle/>
          <a:p>
            <a:pPr lvl="0"/>
            <a:fld id="{0E996966-84A4-4EC2-8BEF-5F8766A5D0A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113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>
            <a:extLst>
              <a:ext uri="{FF2B5EF4-FFF2-40B4-BE49-F238E27FC236}">
                <a16:creationId xmlns:a16="http://schemas.microsoft.com/office/drawing/2014/main" xmlns="" id="{EAD069EC-A173-43FF-B681-102D56A6490A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3CDB9FCB-EF6D-4464-BB0E-C75CD57FE734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774150B9-192A-4004-B3B6-80309F6FB3C5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A9583A16-73A9-44E0-977C-175954C4CA57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xmlns="" id="{90B182FA-75CE-411F-883C-A5DA4959E467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1065D939-3169-4CC7-B641-032A47B889B7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xmlns="" id="{A517A844-39C2-4C88-BB07-68AD802D75DF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5" name="Group 24">
            <a:extLst>
              <a:ext uri="{FF2B5EF4-FFF2-40B4-BE49-F238E27FC236}">
                <a16:creationId xmlns:a16="http://schemas.microsoft.com/office/drawing/2014/main" xmlns="" id="{31581973-D7A8-46D8-9EE8-B0B2707DC5F5}"/>
              </a:ext>
            </a:extLst>
          </p:cNvPr>
          <p:cNvGrpSpPr/>
          <p:nvPr/>
        </p:nvGrpSpPr>
        <p:grpSpPr>
          <a:xfrm>
            <a:off x="203040" y="0"/>
            <a:ext cx="3778199" cy="6858000"/>
            <a:chOff x="203040" y="0"/>
            <a:chExt cx="3778199" cy="6858000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0702D693-6A17-4045-9A37-6A8B6E8C48EE}"/>
                </a:ext>
              </a:extLst>
            </p:cNvPr>
            <p:cNvSpPr/>
            <p:nvPr/>
          </p:nvSpPr>
          <p:spPr>
            <a:xfrm>
              <a:off x="641520" y="0"/>
              <a:ext cx="1364760" cy="3971520"/>
            </a:xfrm>
            <a:custGeom>
              <a:avLst/>
              <a:gdLst>
                <a:gd name="f0" fmla="val 0"/>
                <a:gd name="f1" fmla="val 860"/>
                <a:gd name="f2" fmla="val 2502"/>
                <a:gd name="f3" fmla="val 2445"/>
                <a:gd name="f4" fmla="val 228"/>
                <a:gd name="f5" fmla="val 6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0" h="2502">
                  <a:moveTo>
                    <a:pt x="f0" y="f3"/>
                  </a:moveTo>
                  <a:lnTo>
                    <a:pt x="f4" y="f2"/>
                  </a:lnTo>
                  <a:lnTo>
                    <a:pt x="f1" y="f0"/>
                  </a:lnTo>
                  <a:lnTo>
                    <a:pt x="f5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3DF99290-1FDE-4E36-A409-092FBE8D75BA}"/>
                </a:ext>
              </a:extLst>
            </p:cNvPr>
            <p:cNvSpPr/>
            <p:nvPr/>
          </p:nvSpPr>
          <p:spPr>
            <a:xfrm>
              <a:off x="203040" y="0"/>
              <a:ext cx="1336320" cy="3862079"/>
            </a:xfrm>
            <a:custGeom>
              <a:avLst/>
              <a:gdLst>
                <a:gd name="f0" fmla="val 0"/>
                <a:gd name="f1" fmla="val 842"/>
                <a:gd name="f2" fmla="val 2433"/>
                <a:gd name="f3" fmla="val 602"/>
                <a:gd name="f4" fmla="val 2376"/>
                <a:gd name="f5" fmla="val 2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2" h="243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BA97FAFE-C9F5-42D9-B7BE-1BFF6DA6B6F6}"/>
                </a:ext>
              </a:extLst>
            </p:cNvPr>
            <p:cNvSpPr/>
            <p:nvPr/>
          </p:nvSpPr>
          <p:spPr>
            <a:xfrm>
              <a:off x="208080" y="3776760"/>
              <a:ext cx="1936440" cy="3080880"/>
            </a:xfrm>
            <a:custGeom>
              <a:avLst/>
              <a:gdLst>
                <a:gd name="f0" fmla="val 0"/>
                <a:gd name="f1" fmla="val 1220"/>
                <a:gd name="f2" fmla="val 1941"/>
                <a:gd name="f3" fmla="val 11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20" h="1941">
                  <a:moveTo>
                    <a:pt x="f0" y="f0"/>
                  </a:moveTo>
                  <a:lnTo>
                    <a:pt x="f3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6E7A6599-1008-4F96-ABA6-4F4B856439AB}"/>
                </a:ext>
              </a:extLst>
            </p:cNvPr>
            <p:cNvSpPr/>
            <p:nvPr/>
          </p:nvSpPr>
          <p:spPr>
            <a:xfrm>
              <a:off x="646200" y="3886200"/>
              <a:ext cx="2373120" cy="2971440"/>
            </a:xfrm>
            <a:custGeom>
              <a:avLst/>
              <a:gdLst>
                <a:gd name="f0" fmla="val 0"/>
                <a:gd name="f1" fmla="val 1495"/>
                <a:gd name="f2" fmla="val 1872"/>
                <a:gd name="f3" fmla="val 14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95" h="1872">
                  <a:moveTo>
                    <a:pt x="f1" y="f2"/>
                  </a:moveTo>
                  <a:lnTo>
                    <a:pt x="f0" y="f0"/>
                  </a:lnTo>
                  <a:lnTo>
                    <a:pt x="f3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FD400C07-221D-4C10-8EB7-7789CC0A20BB}"/>
                </a:ext>
              </a:extLst>
            </p:cNvPr>
            <p:cNvSpPr/>
            <p:nvPr/>
          </p:nvSpPr>
          <p:spPr>
            <a:xfrm>
              <a:off x="641520" y="3881520"/>
              <a:ext cx="3339719" cy="2976120"/>
            </a:xfrm>
            <a:custGeom>
              <a:avLst/>
              <a:gdLst>
                <a:gd name="f0" fmla="val 0"/>
                <a:gd name="f1" fmla="val 2104"/>
                <a:gd name="f2" fmla="val 1875"/>
                <a:gd name="f3" fmla="val 3"/>
                <a:gd name="f4" fmla="val 1498"/>
                <a:gd name="f5" fmla="val 228"/>
                <a:gd name="f6" fmla="val 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04" h="1875">
                  <a:moveTo>
                    <a:pt x="f0" y="f0"/>
                  </a:moveTo>
                  <a:lnTo>
                    <a:pt x="f3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A49B41F1-8A8F-4090-9046-BDC0A3419BBD}"/>
                </a:ext>
              </a:extLst>
            </p:cNvPr>
            <p:cNvSpPr/>
            <p:nvPr/>
          </p:nvSpPr>
          <p:spPr>
            <a:xfrm>
              <a:off x="203040" y="3772080"/>
              <a:ext cx="2660400" cy="3085920"/>
            </a:xfrm>
            <a:custGeom>
              <a:avLst/>
              <a:gdLst>
                <a:gd name="f0" fmla="val 0"/>
                <a:gd name="f1" fmla="val 1676"/>
                <a:gd name="f2" fmla="val 1944"/>
                <a:gd name="f3" fmla="val 264"/>
                <a:gd name="f4" fmla="val 111"/>
                <a:gd name="f5" fmla="val 225"/>
                <a:gd name="f6" fmla="val 60"/>
                <a:gd name="f7" fmla="val 228"/>
                <a:gd name="f8" fmla="val 234"/>
                <a:gd name="f9" fmla="val 69"/>
                <a:gd name="f10" fmla="val 57"/>
                <a:gd name="f11" fmla="val 222"/>
                <a:gd name="f12" fmla="val 54"/>
                <a:gd name="f13" fmla="val 3"/>
                <a:gd name="f14" fmla="val 12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76" h="1944">
                  <a:moveTo>
                    <a:pt x="f1" y="f2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3" y="f4"/>
                  </a:lnTo>
                  <a:lnTo>
                    <a:pt x="f8" y="f9"/>
                  </a:lnTo>
                  <a:lnTo>
                    <a:pt x="f7" y="f10"/>
                  </a:lnTo>
                  <a:lnTo>
                    <a:pt x="f11" y="f12"/>
                  </a:lnTo>
                  <a:lnTo>
                    <a:pt x="f0" y="f0"/>
                  </a:lnTo>
                  <a:lnTo>
                    <a:pt x="f13" y="f13"/>
                  </a:lnTo>
                  <a:lnTo>
                    <a:pt x="f14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2" name="Freeform 12">
            <a:extLst>
              <a:ext uri="{FF2B5EF4-FFF2-40B4-BE49-F238E27FC236}">
                <a16:creationId xmlns:a16="http://schemas.microsoft.com/office/drawing/2014/main" xmlns="" id="{DB1C4FA6-99EA-4387-B0C8-1CB2655703D6}"/>
              </a:ext>
            </a:extLst>
          </p:cNvPr>
          <p:cNvSpPr/>
          <p:nvPr/>
        </p:nvSpPr>
        <p:spPr>
          <a:xfrm>
            <a:off x="203040" y="3772080"/>
            <a:ext cx="361440" cy="90000"/>
          </a:xfrm>
          <a:custGeom>
            <a:avLst/>
            <a:gdLst>
              <a:gd name="f0" fmla="val 0"/>
              <a:gd name="f1" fmla="val 228"/>
              <a:gd name="f2" fmla="val 57"/>
              <a:gd name="f3" fmla="val 222"/>
              <a:gd name="f4" fmla="val 5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8" h="57">
                <a:moveTo>
                  <a:pt x="f1" y="f2"/>
                </a:moveTo>
                <a:lnTo>
                  <a:pt x="f0" y="f0"/>
                </a:lnTo>
                <a:lnTo>
                  <a:pt x="f3" y="f4"/>
                </a:lnTo>
                <a:lnTo>
                  <a:pt x="f1" y="f2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xmlns="" id="{C9A59DFA-04A7-4F2D-9C8A-F67FD587623E}"/>
              </a:ext>
            </a:extLst>
          </p:cNvPr>
          <p:cNvSpPr/>
          <p:nvPr/>
        </p:nvSpPr>
        <p:spPr>
          <a:xfrm>
            <a:off x="560520" y="3867119"/>
            <a:ext cx="61560" cy="80640"/>
          </a:xfrm>
          <a:custGeom>
            <a:avLst/>
            <a:gdLst>
              <a:gd name="f0" fmla="val 0"/>
              <a:gd name="f1" fmla="val 39"/>
              <a:gd name="f2" fmla="val 51"/>
              <a:gd name="f3" fmla="val 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9" h="51">
                <a:moveTo>
                  <a:pt x="f0" y="f0"/>
                </a:moveTo>
                <a:lnTo>
                  <a:pt x="f1" y="f2"/>
                </a:lnTo>
                <a:lnTo>
                  <a:pt x="f3" y="f0"/>
                </a:lnTo>
                <a:lnTo>
                  <a:pt x="f0" y="f0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A4252C-7AFA-4976-A16C-B08B517CF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421338-D2C1-47D6-A452-1F8A52F11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DB642C-32B8-425E-B28B-2C6EE7B88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EB5DCC-E6EC-40C1-B1FC-2995FABE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640" y="6117479"/>
            <a:ext cx="857159" cy="364679"/>
          </a:xfrm>
        </p:spPr>
        <p:txBody>
          <a:bodyPr/>
          <a:lstStyle/>
          <a:p>
            <a:pPr lvl="0"/>
            <a:fld id="{307571E4-6A2C-428A-BCCC-AE48FDBF6294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131870-1E1D-4FFA-9B4C-461A2B83C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3760" y="6117479"/>
            <a:ext cx="360900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698E23-4FBD-49F0-80FF-2EE924A1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319" y="6117479"/>
            <a:ext cx="411120" cy="364679"/>
          </a:xfrm>
        </p:spPr>
        <p:txBody>
          <a:bodyPr/>
          <a:lstStyle/>
          <a:p>
            <a:pPr lvl="0"/>
            <a:fld id="{C6D862AD-D2C5-4AE0-AB1F-EEBDE89EB63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46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>
            <a:extLst>
              <a:ext uri="{FF2B5EF4-FFF2-40B4-BE49-F238E27FC236}">
                <a16:creationId xmlns:a16="http://schemas.microsoft.com/office/drawing/2014/main" xmlns="" id="{C687A1F2-5CEC-4076-8722-956A5629BE8D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A594CFB6-0B2E-4A42-B1A6-AF75FADBF1E5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FA10C4D5-44D4-4424-9E1C-DDBC7F283857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E953FFC4-8264-4911-A263-6A582AFB3FBC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xmlns="" id="{BB7C0D8C-846E-4D84-8A5C-C3AAA3651C8E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63A75E08-EBCD-4C7D-8F25-FD982F80C230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xmlns="" id="{B764B0AF-FB02-470F-B569-9C88ED68E085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15" name="Group 24">
            <a:extLst>
              <a:ext uri="{FF2B5EF4-FFF2-40B4-BE49-F238E27FC236}">
                <a16:creationId xmlns:a16="http://schemas.microsoft.com/office/drawing/2014/main" xmlns="" id="{FE57B720-C8C2-4E2F-982D-45A0D67028C2}"/>
              </a:ext>
            </a:extLst>
          </p:cNvPr>
          <p:cNvGrpSpPr/>
          <p:nvPr/>
        </p:nvGrpSpPr>
        <p:grpSpPr>
          <a:xfrm>
            <a:off x="203040" y="0"/>
            <a:ext cx="3778199" cy="6858000"/>
            <a:chOff x="203040" y="0"/>
            <a:chExt cx="3778199" cy="6858000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90AC9219-3A8B-4FFB-BA61-B9A36179A1E3}"/>
                </a:ext>
              </a:extLst>
            </p:cNvPr>
            <p:cNvSpPr/>
            <p:nvPr/>
          </p:nvSpPr>
          <p:spPr>
            <a:xfrm>
              <a:off x="641520" y="0"/>
              <a:ext cx="1364760" cy="3971520"/>
            </a:xfrm>
            <a:custGeom>
              <a:avLst/>
              <a:gdLst>
                <a:gd name="f0" fmla="val 0"/>
                <a:gd name="f1" fmla="val 860"/>
                <a:gd name="f2" fmla="val 2502"/>
                <a:gd name="f3" fmla="val 2445"/>
                <a:gd name="f4" fmla="val 228"/>
                <a:gd name="f5" fmla="val 6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0" h="2502">
                  <a:moveTo>
                    <a:pt x="f0" y="f3"/>
                  </a:moveTo>
                  <a:lnTo>
                    <a:pt x="f4" y="f2"/>
                  </a:lnTo>
                  <a:lnTo>
                    <a:pt x="f1" y="f0"/>
                  </a:lnTo>
                  <a:lnTo>
                    <a:pt x="f5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9FCDED2F-D069-4EEB-8D05-996573D0E9FF}"/>
                </a:ext>
              </a:extLst>
            </p:cNvPr>
            <p:cNvSpPr/>
            <p:nvPr/>
          </p:nvSpPr>
          <p:spPr>
            <a:xfrm>
              <a:off x="203040" y="0"/>
              <a:ext cx="1336320" cy="3862079"/>
            </a:xfrm>
            <a:custGeom>
              <a:avLst/>
              <a:gdLst>
                <a:gd name="f0" fmla="val 0"/>
                <a:gd name="f1" fmla="val 842"/>
                <a:gd name="f2" fmla="val 2433"/>
                <a:gd name="f3" fmla="val 602"/>
                <a:gd name="f4" fmla="val 2376"/>
                <a:gd name="f5" fmla="val 2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2" h="243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0BC24290-6FFF-4BFE-A990-35611770500F}"/>
                </a:ext>
              </a:extLst>
            </p:cNvPr>
            <p:cNvSpPr/>
            <p:nvPr/>
          </p:nvSpPr>
          <p:spPr>
            <a:xfrm>
              <a:off x="208080" y="3776760"/>
              <a:ext cx="1936440" cy="3080880"/>
            </a:xfrm>
            <a:custGeom>
              <a:avLst/>
              <a:gdLst>
                <a:gd name="f0" fmla="val 0"/>
                <a:gd name="f1" fmla="val 1220"/>
                <a:gd name="f2" fmla="val 1941"/>
                <a:gd name="f3" fmla="val 11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20" h="1941">
                  <a:moveTo>
                    <a:pt x="f0" y="f0"/>
                  </a:moveTo>
                  <a:lnTo>
                    <a:pt x="f3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6BC29588-604F-48BC-9281-DB9160E7A7EF}"/>
                </a:ext>
              </a:extLst>
            </p:cNvPr>
            <p:cNvSpPr/>
            <p:nvPr/>
          </p:nvSpPr>
          <p:spPr>
            <a:xfrm>
              <a:off x="646200" y="3886200"/>
              <a:ext cx="2373120" cy="2971440"/>
            </a:xfrm>
            <a:custGeom>
              <a:avLst/>
              <a:gdLst>
                <a:gd name="f0" fmla="val 0"/>
                <a:gd name="f1" fmla="val 1495"/>
                <a:gd name="f2" fmla="val 1872"/>
                <a:gd name="f3" fmla="val 14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95" h="1872">
                  <a:moveTo>
                    <a:pt x="f1" y="f2"/>
                  </a:moveTo>
                  <a:lnTo>
                    <a:pt x="f0" y="f0"/>
                  </a:lnTo>
                  <a:lnTo>
                    <a:pt x="f3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A4D1301A-4D77-4B5C-8936-741816CB0FDC}"/>
                </a:ext>
              </a:extLst>
            </p:cNvPr>
            <p:cNvSpPr/>
            <p:nvPr/>
          </p:nvSpPr>
          <p:spPr>
            <a:xfrm>
              <a:off x="641520" y="3881520"/>
              <a:ext cx="3339719" cy="2976120"/>
            </a:xfrm>
            <a:custGeom>
              <a:avLst/>
              <a:gdLst>
                <a:gd name="f0" fmla="val 0"/>
                <a:gd name="f1" fmla="val 2104"/>
                <a:gd name="f2" fmla="val 1875"/>
                <a:gd name="f3" fmla="val 3"/>
                <a:gd name="f4" fmla="val 1498"/>
                <a:gd name="f5" fmla="val 228"/>
                <a:gd name="f6" fmla="val 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04" h="1875">
                  <a:moveTo>
                    <a:pt x="f0" y="f0"/>
                  </a:moveTo>
                  <a:lnTo>
                    <a:pt x="f3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8578DC60-F6E2-461E-A365-7131967FB449}"/>
                </a:ext>
              </a:extLst>
            </p:cNvPr>
            <p:cNvSpPr/>
            <p:nvPr/>
          </p:nvSpPr>
          <p:spPr>
            <a:xfrm>
              <a:off x="203040" y="3772080"/>
              <a:ext cx="2660400" cy="3085920"/>
            </a:xfrm>
            <a:custGeom>
              <a:avLst/>
              <a:gdLst>
                <a:gd name="f0" fmla="val 0"/>
                <a:gd name="f1" fmla="val 1676"/>
                <a:gd name="f2" fmla="val 1944"/>
                <a:gd name="f3" fmla="val 264"/>
                <a:gd name="f4" fmla="val 111"/>
                <a:gd name="f5" fmla="val 225"/>
                <a:gd name="f6" fmla="val 60"/>
                <a:gd name="f7" fmla="val 228"/>
                <a:gd name="f8" fmla="val 234"/>
                <a:gd name="f9" fmla="val 69"/>
                <a:gd name="f10" fmla="val 57"/>
                <a:gd name="f11" fmla="val 222"/>
                <a:gd name="f12" fmla="val 54"/>
                <a:gd name="f13" fmla="val 3"/>
                <a:gd name="f14" fmla="val 12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76" h="1944">
                  <a:moveTo>
                    <a:pt x="f1" y="f2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3" y="f4"/>
                  </a:lnTo>
                  <a:lnTo>
                    <a:pt x="f8" y="f9"/>
                  </a:lnTo>
                  <a:lnTo>
                    <a:pt x="f7" y="f10"/>
                  </a:lnTo>
                  <a:lnTo>
                    <a:pt x="f11" y="f12"/>
                  </a:lnTo>
                  <a:lnTo>
                    <a:pt x="f0" y="f0"/>
                  </a:lnTo>
                  <a:lnTo>
                    <a:pt x="f13" y="f13"/>
                  </a:lnTo>
                  <a:lnTo>
                    <a:pt x="f14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22" name="Freeform 12">
            <a:extLst>
              <a:ext uri="{FF2B5EF4-FFF2-40B4-BE49-F238E27FC236}">
                <a16:creationId xmlns:a16="http://schemas.microsoft.com/office/drawing/2014/main" xmlns="" id="{9BEE8F9A-801D-4163-AB38-9F25CAC49BD9}"/>
              </a:ext>
            </a:extLst>
          </p:cNvPr>
          <p:cNvSpPr/>
          <p:nvPr/>
        </p:nvSpPr>
        <p:spPr>
          <a:xfrm>
            <a:off x="203040" y="3772080"/>
            <a:ext cx="361440" cy="90000"/>
          </a:xfrm>
          <a:custGeom>
            <a:avLst/>
            <a:gdLst>
              <a:gd name="f0" fmla="val 0"/>
              <a:gd name="f1" fmla="val 228"/>
              <a:gd name="f2" fmla="val 57"/>
              <a:gd name="f3" fmla="val 222"/>
              <a:gd name="f4" fmla="val 5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8" h="57">
                <a:moveTo>
                  <a:pt x="f1" y="f2"/>
                </a:moveTo>
                <a:lnTo>
                  <a:pt x="f0" y="f0"/>
                </a:lnTo>
                <a:lnTo>
                  <a:pt x="f3" y="f4"/>
                </a:lnTo>
                <a:lnTo>
                  <a:pt x="f1" y="f2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xmlns="" id="{61D76C86-230E-41BF-B451-0236C9267E22}"/>
              </a:ext>
            </a:extLst>
          </p:cNvPr>
          <p:cNvSpPr/>
          <p:nvPr/>
        </p:nvSpPr>
        <p:spPr>
          <a:xfrm>
            <a:off x="560520" y="3867119"/>
            <a:ext cx="61560" cy="80640"/>
          </a:xfrm>
          <a:custGeom>
            <a:avLst/>
            <a:gdLst>
              <a:gd name="f0" fmla="val 0"/>
              <a:gd name="f1" fmla="val 39"/>
              <a:gd name="f2" fmla="val 51"/>
              <a:gd name="f3" fmla="val 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9" h="51">
                <a:moveTo>
                  <a:pt x="f0" y="f0"/>
                </a:moveTo>
                <a:lnTo>
                  <a:pt x="f1" y="f2"/>
                </a:lnTo>
                <a:lnTo>
                  <a:pt x="f3" y="f0"/>
                </a:lnTo>
                <a:lnTo>
                  <a:pt x="f0" y="f0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3FA3D0-09DF-4568-9B97-023D77B98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79A351-CFE1-4BCE-8E9F-53180CA84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E2E847C-5FE3-485D-B3C7-6EF973BCA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18277E-36C1-4401-BA64-EDE898DA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5640" y="6117479"/>
            <a:ext cx="857159" cy="364679"/>
          </a:xfrm>
        </p:spPr>
        <p:txBody>
          <a:bodyPr/>
          <a:lstStyle/>
          <a:p>
            <a:pPr lvl="0"/>
            <a:fld id="{307571E4-6A2C-428A-BCCC-AE48FDBF6294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DA6863-1A63-4A2F-8082-F0121A024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3760" y="6117479"/>
            <a:ext cx="3609000" cy="364679"/>
          </a:xfrm>
        </p:spPr>
        <p:txBody>
          <a:bodyPr/>
          <a:lstStyle/>
          <a:p>
            <a:pPr lvl="0"/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3830C2-4027-4A87-9676-E7F0A26AF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319" y="6117479"/>
            <a:ext cx="411120" cy="364679"/>
          </a:xfrm>
        </p:spPr>
        <p:txBody>
          <a:bodyPr/>
          <a:lstStyle/>
          <a:p>
            <a:pPr lvl="0"/>
            <a:fld id="{A6FE722F-214C-4579-BCBC-E3472B6755D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8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>
            <a:extLst>
              <a:ext uri="{FF2B5EF4-FFF2-40B4-BE49-F238E27FC236}">
                <a16:creationId xmlns:a16="http://schemas.microsoft.com/office/drawing/2014/main" xmlns="" id="{89E076F6-D921-4640-8597-B856214E50CA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3" name="Freeform 6">
              <a:extLst>
                <a:ext uri="{FF2B5EF4-FFF2-40B4-BE49-F238E27FC236}">
                  <a16:creationId xmlns:a16="http://schemas.microsoft.com/office/drawing/2014/main" xmlns="" id="{BF62C358-BC46-4779-A301-1295762BAD63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" name="Freeform 7">
              <a:extLst>
                <a:ext uri="{FF2B5EF4-FFF2-40B4-BE49-F238E27FC236}">
                  <a16:creationId xmlns:a16="http://schemas.microsoft.com/office/drawing/2014/main" xmlns="" id="{93361A1F-AAFC-4B5B-B2AF-FFD92C91FB48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" name="Freeform 8">
              <a:extLst>
                <a:ext uri="{FF2B5EF4-FFF2-40B4-BE49-F238E27FC236}">
                  <a16:creationId xmlns:a16="http://schemas.microsoft.com/office/drawing/2014/main" xmlns="" id="{052CC348-4E21-4AB0-849F-CF1916B8A7DB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xmlns="" id="{EE95438E-F6B2-4DB1-970F-76FCEC7A8A0B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xmlns="" id="{4BF6402C-DCE3-4E8B-BB02-51991ABCC9BC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xmlns="" id="{925C5663-8D3B-4F97-BBA8-8A41B32F41E9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grpSp>
        <p:nvGrpSpPr>
          <p:cNvPr id="9" name="Group 24">
            <a:extLst>
              <a:ext uri="{FF2B5EF4-FFF2-40B4-BE49-F238E27FC236}">
                <a16:creationId xmlns:a16="http://schemas.microsoft.com/office/drawing/2014/main" xmlns="" id="{D91DCA23-4ED1-4AA5-8242-46F19AA889BB}"/>
              </a:ext>
            </a:extLst>
          </p:cNvPr>
          <p:cNvGrpSpPr/>
          <p:nvPr/>
        </p:nvGrpSpPr>
        <p:grpSpPr>
          <a:xfrm>
            <a:off x="203040" y="0"/>
            <a:ext cx="3778199" cy="6858000"/>
            <a:chOff x="203040" y="0"/>
            <a:chExt cx="3778199" cy="6858000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xmlns="" id="{237AAEC5-DB67-4F3A-B118-ED551FA5943E}"/>
                </a:ext>
              </a:extLst>
            </p:cNvPr>
            <p:cNvSpPr/>
            <p:nvPr/>
          </p:nvSpPr>
          <p:spPr>
            <a:xfrm>
              <a:off x="641520" y="0"/>
              <a:ext cx="1364760" cy="3971520"/>
            </a:xfrm>
            <a:custGeom>
              <a:avLst/>
              <a:gdLst>
                <a:gd name="f0" fmla="val 0"/>
                <a:gd name="f1" fmla="val 860"/>
                <a:gd name="f2" fmla="val 2502"/>
                <a:gd name="f3" fmla="val 2445"/>
                <a:gd name="f4" fmla="val 228"/>
                <a:gd name="f5" fmla="val 62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0" h="2502">
                  <a:moveTo>
                    <a:pt x="f0" y="f3"/>
                  </a:moveTo>
                  <a:lnTo>
                    <a:pt x="f4" y="f2"/>
                  </a:lnTo>
                  <a:lnTo>
                    <a:pt x="f1" y="f0"/>
                  </a:lnTo>
                  <a:lnTo>
                    <a:pt x="f5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xmlns="" id="{FB8D1147-A326-4B63-8A03-A50BBD026CFD}"/>
                </a:ext>
              </a:extLst>
            </p:cNvPr>
            <p:cNvSpPr/>
            <p:nvPr/>
          </p:nvSpPr>
          <p:spPr>
            <a:xfrm>
              <a:off x="203040" y="0"/>
              <a:ext cx="1336320" cy="3862079"/>
            </a:xfrm>
            <a:custGeom>
              <a:avLst/>
              <a:gdLst>
                <a:gd name="f0" fmla="val 0"/>
                <a:gd name="f1" fmla="val 842"/>
                <a:gd name="f2" fmla="val 2433"/>
                <a:gd name="f3" fmla="val 602"/>
                <a:gd name="f4" fmla="val 2376"/>
                <a:gd name="f5" fmla="val 22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42" h="243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xmlns="" id="{2813B2A2-AEF3-4A67-AF73-A07561DA54C0}"/>
                </a:ext>
              </a:extLst>
            </p:cNvPr>
            <p:cNvSpPr/>
            <p:nvPr/>
          </p:nvSpPr>
          <p:spPr>
            <a:xfrm>
              <a:off x="208080" y="3776760"/>
              <a:ext cx="1936440" cy="3080880"/>
            </a:xfrm>
            <a:custGeom>
              <a:avLst/>
              <a:gdLst>
                <a:gd name="f0" fmla="val 0"/>
                <a:gd name="f1" fmla="val 1220"/>
                <a:gd name="f2" fmla="val 1941"/>
                <a:gd name="f3" fmla="val 116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220" h="1941">
                  <a:moveTo>
                    <a:pt x="f0" y="f0"/>
                  </a:moveTo>
                  <a:lnTo>
                    <a:pt x="f3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xmlns="" id="{79F0B81E-425A-49B8-91C1-EDCE76E201B9}"/>
                </a:ext>
              </a:extLst>
            </p:cNvPr>
            <p:cNvSpPr/>
            <p:nvPr/>
          </p:nvSpPr>
          <p:spPr>
            <a:xfrm>
              <a:off x="646200" y="3886200"/>
              <a:ext cx="2373120" cy="2971440"/>
            </a:xfrm>
            <a:custGeom>
              <a:avLst/>
              <a:gdLst>
                <a:gd name="f0" fmla="val 0"/>
                <a:gd name="f1" fmla="val 1495"/>
                <a:gd name="f2" fmla="val 1872"/>
                <a:gd name="f3" fmla="val 144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95" h="1872">
                  <a:moveTo>
                    <a:pt x="f1" y="f2"/>
                  </a:moveTo>
                  <a:lnTo>
                    <a:pt x="f0" y="f0"/>
                  </a:lnTo>
                  <a:lnTo>
                    <a:pt x="f3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xmlns="" id="{63F00EC6-EDB6-4C9E-8D5F-EFDA2F58C59E}"/>
                </a:ext>
              </a:extLst>
            </p:cNvPr>
            <p:cNvSpPr/>
            <p:nvPr/>
          </p:nvSpPr>
          <p:spPr>
            <a:xfrm>
              <a:off x="641520" y="3881520"/>
              <a:ext cx="3339719" cy="2976120"/>
            </a:xfrm>
            <a:custGeom>
              <a:avLst/>
              <a:gdLst>
                <a:gd name="f0" fmla="val 0"/>
                <a:gd name="f1" fmla="val 2104"/>
                <a:gd name="f2" fmla="val 1875"/>
                <a:gd name="f3" fmla="val 3"/>
                <a:gd name="f4" fmla="val 1498"/>
                <a:gd name="f5" fmla="val 228"/>
                <a:gd name="f6" fmla="val 5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04" h="1875">
                  <a:moveTo>
                    <a:pt x="f0" y="f0"/>
                  </a:moveTo>
                  <a:lnTo>
                    <a:pt x="f3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CF31E1D4-8CAD-416E-A392-71D4BA7DA74B}"/>
                </a:ext>
              </a:extLst>
            </p:cNvPr>
            <p:cNvSpPr/>
            <p:nvPr/>
          </p:nvSpPr>
          <p:spPr>
            <a:xfrm>
              <a:off x="203040" y="3772080"/>
              <a:ext cx="2660400" cy="3085920"/>
            </a:xfrm>
            <a:custGeom>
              <a:avLst/>
              <a:gdLst>
                <a:gd name="f0" fmla="val 0"/>
                <a:gd name="f1" fmla="val 1676"/>
                <a:gd name="f2" fmla="val 1944"/>
                <a:gd name="f3" fmla="val 264"/>
                <a:gd name="f4" fmla="val 111"/>
                <a:gd name="f5" fmla="val 225"/>
                <a:gd name="f6" fmla="val 60"/>
                <a:gd name="f7" fmla="val 228"/>
                <a:gd name="f8" fmla="val 234"/>
                <a:gd name="f9" fmla="val 69"/>
                <a:gd name="f10" fmla="val 57"/>
                <a:gd name="f11" fmla="val 222"/>
                <a:gd name="f12" fmla="val 54"/>
                <a:gd name="f13" fmla="val 3"/>
                <a:gd name="f14" fmla="val 122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676" h="1944">
                  <a:moveTo>
                    <a:pt x="f1" y="f2"/>
                  </a:moveTo>
                  <a:lnTo>
                    <a:pt x="f3" y="f4"/>
                  </a:lnTo>
                  <a:lnTo>
                    <a:pt x="f5" y="f6"/>
                  </a:lnTo>
                  <a:lnTo>
                    <a:pt x="f7" y="f6"/>
                  </a:lnTo>
                  <a:lnTo>
                    <a:pt x="f3" y="f4"/>
                  </a:lnTo>
                  <a:lnTo>
                    <a:pt x="f8" y="f9"/>
                  </a:lnTo>
                  <a:lnTo>
                    <a:pt x="f7" y="f10"/>
                  </a:lnTo>
                  <a:lnTo>
                    <a:pt x="f11" y="f12"/>
                  </a:lnTo>
                  <a:lnTo>
                    <a:pt x="f0" y="f0"/>
                  </a:lnTo>
                  <a:lnTo>
                    <a:pt x="f13" y="f13"/>
                  </a:lnTo>
                  <a:lnTo>
                    <a:pt x="f14" y="f2"/>
                  </a:lnTo>
                  <a:lnTo>
                    <a:pt x="f1" y="f2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E6AE0AA3-EA2A-4AE3-8006-BC5067200B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39520" y="914400"/>
            <a:ext cx="6946920" cy="3488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>
            <a:noAutofit/>
          </a:bodyPr>
          <a:lstStyle/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xmlns="" id="{692136FD-FEC4-4BE1-82D1-14259ACD36E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325640" y="6117479"/>
            <a:ext cx="85715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orbel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307571E4-6A2C-428A-BCCC-AE48FDBF6294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xmlns="" id="{9A0D7056-FF98-4FC4-80A8-C564D26F6B5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623760" y="6117479"/>
            <a:ext cx="360900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xmlns="" id="{254BA770-610A-400A-A825-9F58609D4A5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275319" y="6117479"/>
            <a:ext cx="411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orbel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8677DE19-3C0E-46C3-BCC7-6CB4E6CD61FF}" type="slidenum">
              <a:t>‹#›</a:t>
            </a:fld>
            <a:endParaRPr lang="ru-RU"/>
          </a:p>
        </p:txBody>
      </p:sp>
      <p:sp>
        <p:nvSpPr>
          <p:cNvPr id="20" name="Freeform 12">
            <a:extLst>
              <a:ext uri="{FF2B5EF4-FFF2-40B4-BE49-F238E27FC236}">
                <a16:creationId xmlns:a16="http://schemas.microsoft.com/office/drawing/2014/main" xmlns="" id="{28FEEF84-9CF6-42E4-9EC7-E2112173AA98}"/>
              </a:ext>
            </a:extLst>
          </p:cNvPr>
          <p:cNvSpPr/>
          <p:nvPr/>
        </p:nvSpPr>
        <p:spPr>
          <a:xfrm>
            <a:off x="203040" y="3772080"/>
            <a:ext cx="361440" cy="90000"/>
          </a:xfrm>
          <a:custGeom>
            <a:avLst/>
            <a:gdLst>
              <a:gd name="f0" fmla="val 0"/>
              <a:gd name="f1" fmla="val 228"/>
              <a:gd name="f2" fmla="val 57"/>
              <a:gd name="f3" fmla="val 222"/>
              <a:gd name="f4" fmla="val 5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28" h="57">
                <a:moveTo>
                  <a:pt x="f1" y="f2"/>
                </a:moveTo>
                <a:lnTo>
                  <a:pt x="f0" y="f0"/>
                </a:lnTo>
                <a:lnTo>
                  <a:pt x="f3" y="f4"/>
                </a:lnTo>
                <a:lnTo>
                  <a:pt x="f1" y="f2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1" name="Freeform 13">
            <a:extLst>
              <a:ext uri="{FF2B5EF4-FFF2-40B4-BE49-F238E27FC236}">
                <a16:creationId xmlns:a16="http://schemas.microsoft.com/office/drawing/2014/main" xmlns="" id="{6573F45F-07FF-455A-9846-8A485CE42350}"/>
              </a:ext>
            </a:extLst>
          </p:cNvPr>
          <p:cNvSpPr/>
          <p:nvPr/>
        </p:nvSpPr>
        <p:spPr>
          <a:xfrm>
            <a:off x="560520" y="3867119"/>
            <a:ext cx="61560" cy="80640"/>
          </a:xfrm>
          <a:custGeom>
            <a:avLst/>
            <a:gdLst>
              <a:gd name="f0" fmla="val 0"/>
              <a:gd name="f1" fmla="val 39"/>
              <a:gd name="f2" fmla="val 51"/>
              <a:gd name="f3" fmla="val 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39" h="51">
                <a:moveTo>
                  <a:pt x="f0" y="f0"/>
                </a:moveTo>
                <a:lnTo>
                  <a:pt x="f1" y="f2"/>
                </a:lnTo>
                <a:lnTo>
                  <a:pt x="f3" y="f0"/>
                </a:lnTo>
                <a:lnTo>
                  <a:pt x="f0" y="f0"/>
                </a:lnTo>
                <a:close/>
              </a:path>
            </a:pathLst>
          </a:custGeom>
          <a:solidFill>
            <a:srgbClr val="29ABE2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0B3BCA5F-A4ED-4A09-A775-EABF7C6E0B7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5400" b="0" i="0" u="none" strike="noStrike" kern="1200" spc="0">
          <a:ln>
            <a:noFill/>
          </a:ln>
          <a:solidFill>
            <a:srgbClr val="000000"/>
          </a:solidFill>
          <a:latin typeface="Corbel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ru-RU" sz="2400" b="0" i="0" u="none" strike="noStrike" kern="1200" spc="0">
          <a:ln>
            <a:noFill/>
          </a:ln>
          <a:solidFill>
            <a:srgbClr val="000000"/>
          </a:solidFill>
          <a:latin typeface="Corbel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>
            <a:extLst>
              <a:ext uri="{FF2B5EF4-FFF2-40B4-BE49-F238E27FC236}">
                <a16:creationId xmlns:a16="http://schemas.microsoft.com/office/drawing/2014/main" xmlns="" id="{14A47726-2849-436E-BA11-0D498C6C3618}"/>
              </a:ext>
            </a:extLst>
          </p:cNvPr>
          <p:cNvGrpSpPr/>
          <p:nvPr/>
        </p:nvGrpSpPr>
        <p:grpSpPr>
          <a:xfrm>
            <a:off x="0" y="0"/>
            <a:ext cx="2131560" cy="6857640"/>
            <a:chOff x="0" y="0"/>
            <a:chExt cx="2131560" cy="6857640"/>
          </a:xfrm>
        </p:grpSpPr>
        <p:sp>
          <p:nvSpPr>
            <p:cNvPr id="3" name="Freeform 6">
              <a:extLst>
                <a:ext uri="{FF2B5EF4-FFF2-40B4-BE49-F238E27FC236}">
                  <a16:creationId xmlns:a16="http://schemas.microsoft.com/office/drawing/2014/main" xmlns="" id="{B4E48CA0-9336-4966-AA85-F687B5CB9383}"/>
                </a:ext>
              </a:extLst>
            </p:cNvPr>
            <p:cNvSpPr/>
            <p:nvPr/>
          </p:nvSpPr>
          <p:spPr>
            <a:xfrm>
              <a:off x="0" y="0"/>
              <a:ext cx="1072800" cy="5290920"/>
            </a:xfrm>
            <a:custGeom>
              <a:avLst/>
              <a:gdLst>
                <a:gd name="f0" fmla="val 0"/>
                <a:gd name="f1" fmla="val 676"/>
                <a:gd name="f2" fmla="val 3333"/>
                <a:gd name="f3" fmla="val 3132"/>
                <a:gd name="f4" fmla="val 3312"/>
                <a:gd name="f5" fmla="val 126"/>
                <a:gd name="f6" fmla="val 5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676" h="3333">
                  <a:moveTo>
                    <a:pt x="f0" y="f3"/>
                  </a:moveTo>
                  <a:lnTo>
                    <a:pt x="f0" y="f4"/>
                  </a:lnTo>
                  <a:lnTo>
                    <a:pt x="f5" y="f2"/>
                  </a:lnTo>
                  <a:lnTo>
                    <a:pt x="f1" y="f0"/>
                  </a:lnTo>
                  <a:lnTo>
                    <a:pt x="f6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8BB434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4" name="Freeform 7">
              <a:extLst>
                <a:ext uri="{FF2B5EF4-FFF2-40B4-BE49-F238E27FC236}">
                  <a16:creationId xmlns:a16="http://schemas.microsoft.com/office/drawing/2014/main" xmlns="" id="{5B22D965-771B-4250-B7EB-62EE61E3C0C3}"/>
                </a:ext>
              </a:extLst>
            </p:cNvPr>
            <p:cNvSpPr/>
            <p:nvPr/>
          </p:nvSpPr>
          <p:spPr>
            <a:xfrm>
              <a:off x="0" y="0"/>
              <a:ext cx="758520" cy="4624200"/>
            </a:xfrm>
            <a:custGeom>
              <a:avLst/>
              <a:gdLst>
                <a:gd name="f0" fmla="val 0"/>
                <a:gd name="f1" fmla="val 478"/>
                <a:gd name="f2" fmla="val 2913"/>
                <a:gd name="f3" fmla="val 318"/>
                <a:gd name="f4" fmla="val 19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78" h="2913">
                  <a:moveTo>
                    <a:pt x="f1" y="f0"/>
                  </a:moveTo>
                  <a:lnTo>
                    <a:pt x="f3" y="f0"/>
                  </a:lnTo>
                  <a:lnTo>
                    <a:pt x="f0" y="f4"/>
                  </a:lnTo>
                  <a:lnTo>
                    <a:pt x="f0" y="f2"/>
                  </a:lnTo>
                  <a:lnTo>
                    <a:pt x="f1" y="f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5" name="Freeform 8">
              <a:extLst>
                <a:ext uri="{FF2B5EF4-FFF2-40B4-BE49-F238E27FC236}">
                  <a16:creationId xmlns:a16="http://schemas.microsoft.com/office/drawing/2014/main" xmlns="" id="{BA69244C-CD32-4828-B631-418C24ABB638}"/>
                </a:ext>
              </a:extLst>
            </p:cNvPr>
            <p:cNvSpPr/>
            <p:nvPr/>
          </p:nvSpPr>
          <p:spPr>
            <a:xfrm>
              <a:off x="0" y="5662440"/>
              <a:ext cx="906120" cy="1195200"/>
            </a:xfrm>
            <a:custGeom>
              <a:avLst/>
              <a:gdLst>
                <a:gd name="f0" fmla="val 0"/>
                <a:gd name="f1" fmla="val 571"/>
                <a:gd name="f2" fmla="val 753"/>
                <a:gd name="f3" fmla="val 12"/>
                <a:gd name="f4" fmla="val 5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1" h="753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xmlns="" id="{0496624E-D4DD-4CA7-A82F-BA59C983C78F}"/>
                </a:ext>
              </a:extLst>
            </p:cNvPr>
            <p:cNvSpPr/>
            <p:nvPr/>
          </p:nvSpPr>
          <p:spPr>
            <a:xfrm>
              <a:off x="0" y="5295959"/>
              <a:ext cx="1487160" cy="1561680"/>
            </a:xfrm>
            <a:custGeom>
              <a:avLst/>
              <a:gdLst>
                <a:gd name="f0" fmla="val 0"/>
                <a:gd name="f1" fmla="val 937"/>
                <a:gd name="f2" fmla="val 984"/>
                <a:gd name="f3" fmla="val 3"/>
                <a:gd name="f4" fmla="val 90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37" h="984">
                  <a:moveTo>
                    <a:pt x="f0" y="f0"/>
                  </a:moveTo>
                  <a:lnTo>
                    <a:pt x="f0" y="f3"/>
                  </a:ln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455A1A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xmlns="" id="{89A7BDEA-6134-4AC7-A0F0-B1DF5BF3BDAE}"/>
                </a:ext>
              </a:extLst>
            </p:cNvPr>
            <p:cNvSpPr/>
            <p:nvPr/>
          </p:nvSpPr>
          <p:spPr>
            <a:xfrm>
              <a:off x="0" y="5257800"/>
              <a:ext cx="2131560" cy="1599840"/>
            </a:xfrm>
            <a:custGeom>
              <a:avLst/>
              <a:gdLst>
                <a:gd name="f0" fmla="val 0"/>
                <a:gd name="f1" fmla="val 1343"/>
                <a:gd name="f2" fmla="val 1008"/>
                <a:gd name="f3" fmla="val 24"/>
                <a:gd name="f4" fmla="val 937"/>
                <a:gd name="f5" fmla="val 126"/>
                <a:gd name="f6" fmla="val 2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43" h="1008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5" y="f6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688727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xmlns="" id="{C5667A1D-D7EF-4869-9A75-FCBFF47B8184}"/>
                </a:ext>
              </a:extLst>
            </p:cNvPr>
            <p:cNvSpPr/>
            <p:nvPr/>
          </p:nvSpPr>
          <p:spPr>
            <a:xfrm>
              <a:off x="0" y="5357880"/>
              <a:ext cx="1377720" cy="1499759"/>
            </a:xfrm>
            <a:custGeom>
              <a:avLst/>
              <a:gdLst>
                <a:gd name="f0" fmla="val 0"/>
                <a:gd name="f1" fmla="val 868"/>
                <a:gd name="f2" fmla="val 945"/>
                <a:gd name="f3" fmla="val 192"/>
                <a:gd name="f4" fmla="val 57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68" h="945">
                  <a:moveTo>
                    <a:pt x="f0" y="f3"/>
                  </a:moveTo>
                  <a:lnTo>
                    <a:pt x="f4" y="f2"/>
                  </a:lnTo>
                  <a:lnTo>
                    <a:pt x="f1" y="f2"/>
                  </a:lnTo>
                  <a:lnTo>
                    <a:pt x="f0" y="f0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ru-RU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BFFF0B4-D47F-42C3-BA97-183DBCF6D8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2080" y="457200"/>
            <a:ext cx="7704360" cy="1980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ru-RU"/>
              <a:t>Для правки текста заголовка щелкните мышьюОбразец заголовка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753E372C-DADB-4A1B-BB98-FDC78B77767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82080" y="2666880"/>
            <a:ext cx="7704360" cy="3332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ctr">
            <a:noAutofit/>
          </a:bodyPr>
          <a:lstStyle/>
          <a:p>
            <a:pPr lvl="0"/>
            <a:r>
              <a:rPr lang="ru-RU"/>
              <a:t>Для правки структуры щелкните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  <a:p>
            <a:pPr lvl="7"/>
            <a:r>
              <a:rPr lang="ru-RU"/>
              <a:t>Восьмой уровень структуры</a:t>
            </a:r>
          </a:p>
          <a:p>
            <a:pPr lvl="0"/>
            <a:r>
              <a:rPr lang="ru-RU"/>
              <a:t>Девятый уровень структурыОбразец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E1569557-47F3-4F8A-A461-3D21D90166E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344360" y="6108120"/>
            <a:ext cx="857159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orbel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564DDFB-3081-4AA8-B54A-6987C2B1F2FD}" type="datetime1">
              <a:rPr lang="ru-RU"/>
              <a:pPr lvl="0"/>
              <a:t>11.07.2019</a:t>
            </a:fld>
            <a:endParaRPr lang="ru-RU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xmlns="" id="{42DEB530-EC13-4B98-B597-33CC2DD5626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972800" y="6108120"/>
            <a:ext cx="53143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A3F1176C-3970-430D-B20B-A48A0CFDF6B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259119" y="6108120"/>
            <a:ext cx="4273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spc="0">
                <a:solidFill>
                  <a:srgbClr val="000000"/>
                </a:solidFill>
                <a:latin typeface="Corbel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EF959426-F66D-4D7E-82E2-09289136E41D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ru-RU" sz="4000" b="0" i="0" u="none" strike="noStrike" kern="1200" spc="0">
          <a:ln>
            <a:noFill/>
          </a:ln>
          <a:solidFill>
            <a:srgbClr val="000000"/>
          </a:solidFill>
          <a:latin typeface="Corbel" pitchFamily="18"/>
          <a:ea typeface="Microsoft YaHei" pitchFamily="2"/>
          <a:cs typeface="Mangal" pitchFamily="2"/>
        </a:defRPr>
      </a:lvl1pPr>
    </p:titleStyle>
    <p:bodyStyle>
      <a:lvl1pPr lvl="0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400" b="0" i="0" u="none" strike="noStrike" kern="1200" spc="0">
          <a:ln>
            <a:noFill/>
          </a:ln>
          <a:solidFill>
            <a:srgbClr val="000000"/>
          </a:solidFill>
          <a:latin typeface="Corbel" pitchFamily="18"/>
          <a:ea typeface="Microsoft YaHei" pitchFamily="2"/>
          <a:cs typeface="Mangal" pitchFamily="2"/>
        </a:defRPr>
      </a:lvl1pPr>
      <a:lvl2pPr lvl="1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ru-RU" sz="2400" b="0" i="0" u="none" strike="noStrike" kern="1200" spc="0">
          <a:ln>
            <a:noFill/>
          </a:ln>
          <a:solidFill>
            <a:srgbClr val="000000"/>
          </a:solidFill>
          <a:latin typeface="Corbel" pitchFamily="18"/>
          <a:ea typeface="Microsoft YaHei" pitchFamily="2"/>
          <a:cs typeface="Mangal" pitchFamily="2"/>
        </a:defRPr>
      </a:lvl2pPr>
      <a:lvl3pPr lvl="2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400" b="0" i="0" u="none" strike="noStrike" kern="1200" spc="0">
          <a:ln>
            <a:noFill/>
          </a:ln>
          <a:solidFill>
            <a:srgbClr val="000000"/>
          </a:solidFill>
          <a:latin typeface="Corbel" pitchFamily="18"/>
          <a:ea typeface="Microsoft YaHei" pitchFamily="2"/>
          <a:cs typeface="Mangal" pitchFamily="2"/>
        </a:defRPr>
      </a:lvl3pPr>
      <a:lvl4pPr lvl="3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ru-RU" sz="2400" b="0" i="0" u="none" strike="noStrike" kern="1200" spc="0">
          <a:ln>
            <a:noFill/>
          </a:ln>
          <a:solidFill>
            <a:srgbClr val="000000"/>
          </a:solidFill>
          <a:latin typeface="Corbel" pitchFamily="18"/>
          <a:ea typeface="Microsoft YaHei" pitchFamily="2"/>
          <a:cs typeface="Mangal" pitchFamily="2"/>
        </a:defRPr>
      </a:lvl4pPr>
      <a:lvl5pPr lvl="4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400" b="0" i="0" u="none" strike="noStrike" kern="1200" spc="0">
          <a:ln>
            <a:noFill/>
          </a:ln>
          <a:solidFill>
            <a:srgbClr val="000000"/>
          </a:solidFill>
          <a:latin typeface="Corbel" pitchFamily="18"/>
          <a:ea typeface="Microsoft YaHei" pitchFamily="2"/>
          <a:cs typeface="Mangal" pitchFamily="2"/>
        </a:defRPr>
      </a:lvl5pPr>
      <a:lvl6pPr lvl="5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400" b="0" i="0" u="none" strike="noStrike" kern="1200" spc="0">
          <a:ln>
            <a:noFill/>
          </a:ln>
          <a:solidFill>
            <a:srgbClr val="000000"/>
          </a:solidFill>
          <a:latin typeface="Corbel" pitchFamily="18"/>
          <a:ea typeface="Microsoft YaHei" pitchFamily="2"/>
          <a:cs typeface="Mangal" pitchFamily="2"/>
        </a:defRPr>
      </a:lvl6pPr>
      <a:lvl7pPr lvl="6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400" b="0" i="0" u="none" strike="noStrike" kern="1200" spc="0">
          <a:ln>
            <a:noFill/>
          </a:ln>
          <a:solidFill>
            <a:srgbClr val="000000"/>
          </a:solidFill>
          <a:latin typeface="Corbel" pitchFamily="18"/>
          <a:ea typeface="Microsoft YaHei" pitchFamily="2"/>
          <a:cs typeface="Mangal" pitchFamily="2"/>
        </a:defRPr>
      </a:lvl7pPr>
      <a:lvl8pPr lvl="7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ru-RU" sz="2400" b="0" i="0" u="none" strike="noStrike" kern="1200" spc="0">
          <a:ln>
            <a:noFill/>
          </a:ln>
          <a:solidFill>
            <a:srgbClr val="000000"/>
          </a:solidFill>
          <a:latin typeface="Corbel" pitchFamily="18"/>
          <a:ea typeface="Microsoft YaHei" pitchFamily="2"/>
          <a:cs typeface="Mangal" pitchFamily="2"/>
        </a:defRPr>
      </a:lvl8pPr>
      <a:lvl9pPr marL="0" marR="0" lvl="0" indent="0" algn="l" rtl="0" hangingPunct="1">
        <a:spcBef>
          <a:spcPts val="479"/>
        </a:spcBef>
        <a:spcAft>
          <a:spcPts val="601"/>
        </a:spcAft>
        <a:buClr>
          <a:srgbClr val="688727"/>
        </a:buClr>
        <a:buSzPct val="145000"/>
        <a:buFont typeface="Arial" pitchFamily="32"/>
        <a:buChar char="•"/>
        <a:tabLst/>
        <a:defRPr lang="ru-RU" sz="2400" b="0" i="0" u="none" strike="noStrike" kern="1200" spc="0">
          <a:ln>
            <a:noFill/>
          </a:ln>
          <a:solidFill>
            <a:srgbClr val="000000"/>
          </a:solidFill>
          <a:latin typeface="Corbel" pitchFamily="18"/>
          <a:ea typeface="Microsoft YaHei" pitchFamily="2"/>
          <a:cs typeface="Mangal" pitchFamily="2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313579-218D-4B98-86A6-E01BBBBACB8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739520" y="914400"/>
            <a:ext cx="6946920" cy="3488040"/>
          </a:xfrm>
        </p:spPr>
        <p:txBody>
          <a:bodyPr anchor="t"/>
          <a:lstStyle/>
          <a:p>
            <a:pPr lvl="0"/>
            <a:r>
              <a:rPr lang="ru-RU" sz="4000"/>
              <a:t>Годовой отчет </a:t>
            </a:r>
            <a:br>
              <a:rPr lang="ru-RU" sz="4000"/>
            </a:br>
            <a:r>
              <a:rPr lang="ru-RU" sz="4000"/>
              <a:t>СРОО</a:t>
            </a:r>
            <a:br>
              <a:rPr lang="ru-RU" sz="4000"/>
            </a:br>
            <a:r>
              <a:rPr lang="ru-RU" sz="4000"/>
              <a:t>«СВЕЖИЙ ВЕТЕР»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8C118CB-B94D-49F5-8F6C-E54028694FD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940720" y="5085360"/>
            <a:ext cx="2844720" cy="553320"/>
          </a:xfrm>
        </p:spPr>
        <p:txBody>
          <a:bodyPr wrap="square" lIns="90000" tIns="45000" rIns="90000" bIns="45000" anchor="t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ru-RU" sz="4000" dirty="0"/>
              <a:t>Самара.          </a:t>
            </a:r>
            <a:r>
              <a:rPr lang="ru-RU" sz="4000" dirty="0" smtClean="0"/>
              <a:t>2018 </a:t>
            </a:r>
            <a:r>
              <a:rPr lang="ru-RU" sz="4000" dirty="0"/>
              <a:t>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2)Проект «ЭкоГуберния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2590C8-8716-4E46-BC12-CB9CBDF23C9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71640" y="116640"/>
            <a:ext cx="7704360" cy="739080"/>
          </a:xfrm>
        </p:spPr>
        <p:txBody>
          <a:bodyPr/>
          <a:lstStyle/>
          <a:p>
            <a:pPr lvl="0"/>
            <a:r>
              <a:rPr lang="ru-RU"/>
              <a:t>2)Проект «ЭкоГуберния»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F178D9-3F91-4CC5-BD62-3F83DF1EBA6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71640" y="908640"/>
            <a:ext cx="4525270" cy="3096000"/>
          </a:xfrm>
        </p:spPr>
        <p:txBody>
          <a:bodyPr anchor="t"/>
          <a:lstStyle/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000000"/>
              </a:buClr>
              <a:buSzPct val="145000"/>
              <a:buFont typeface="Arial" pitchFamily="32"/>
              <a:buChar char="•"/>
            </a:pPr>
            <a:r>
              <a:rPr lang="ru-RU" sz="1800" dirty="0"/>
              <a:t>В рамках проекта было проведено три субботника на территории Куйбышевского района.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000000"/>
              </a:buClr>
              <a:buSzPct val="145000"/>
              <a:buFont typeface="Arial" pitchFamily="32"/>
              <a:buChar char="•"/>
            </a:pPr>
            <a:r>
              <a:rPr lang="ru-RU" sz="1800" dirty="0"/>
              <a:t>Партнерами по уборке стали депутаты районных советов Куйбышевского района и Администрация куйбышевского района </a:t>
            </a:r>
            <a:r>
              <a:rPr lang="ru-RU" sz="1800" dirty="0" err="1"/>
              <a:t>г.о</a:t>
            </a:r>
            <a:r>
              <a:rPr lang="ru-RU" sz="1800" dirty="0"/>
              <a:t>. Самара </a:t>
            </a:r>
            <a:endParaRPr lang="ru-RU" sz="1800" dirty="0" smtClean="0"/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000000"/>
              </a:buClr>
              <a:buSzPct val="145000"/>
              <a:buFont typeface="Arial" pitchFamily="32"/>
              <a:buChar char="•"/>
            </a:pPr>
            <a:r>
              <a:rPr lang="ru-RU" sz="1800" dirty="0" smtClean="0"/>
              <a:t>Так </a:t>
            </a:r>
            <a:r>
              <a:rPr lang="ru-RU" sz="1800" dirty="0"/>
              <a:t>же была проведена ЕЛКАФЕСТ при поддержке  Куйбышевского Нефтеперерабатывающего завода. </a:t>
            </a:r>
            <a:r>
              <a:rPr lang="ru-RU" sz="1800" dirty="0" err="1"/>
              <a:t>Cилами</a:t>
            </a:r>
            <a:r>
              <a:rPr lang="ru-RU" sz="1800" dirty="0"/>
              <a:t> сотрудников и добровольцев было высажено 30 елок и проведены </a:t>
            </a:r>
            <a:r>
              <a:rPr lang="ru-RU" sz="1800" dirty="0" err="1"/>
              <a:t>Экоигры</a:t>
            </a:r>
            <a:r>
              <a:rPr lang="ru-RU" sz="1800" dirty="0"/>
              <a:t> в школах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1800" dirty="0"/>
              <a:t>Весной  было так же высажено 46 елок в 15-ти муниципальных учреждения, совместно с КНПЗ на территории Куйбышевского района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7C1435D-E603-42E4-8C0D-273C568B884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624392" y="1462999"/>
            <a:ext cx="3260241" cy="1987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9BDA421-1AB1-4A5C-B3CD-4B9C3D428D15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370786" y="4074972"/>
            <a:ext cx="3513847" cy="246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Финансовый отчет СРОО «СВЕЖИЙ ВЕТЕР» 2018 г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F79227-663E-4186-BEB1-3B3A76134FB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82080" y="457200"/>
            <a:ext cx="7704360" cy="1980720"/>
          </a:xfrm>
        </p:spPr>
        <p:txBody>
          <a:bodyPr/>
          <a:lstStyle/>
          <a:p>
            <a:pPr lvl="0"/>
            <a:r>
              <a:rPr lang="ru-RU"/>
              <a:t>Финансовый отчет СРОО «СВЕЖИЙ ВЕТЕР» 2018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382DC4-FE38-4B41-A8CC-31CB1387C34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82080" y="1734207"/>
            <a:ext cx="7704360" cy="4265193"/>
          </a:xfrm>
        </p:spPr>
        <p:txBody>
          <a:bodyPr anchor="t"/>
          <a:lstStyle/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000000"/>
              </a:buClr>
              <a:buSzPct val="145000"/>
              <a:buFont typeface="Arial" pitchFamily="32"/>
              <a:buChar char="•"/>
            </a:pPr>
            <a:r>
              <a:rPr lang="ru-RU" sz="1600" b="1" dirty="0"/>
              <a:t>Остаток на начало года 2017: 337 565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000000"/>
              </a:buClr>
              <a:buSzPct val="145000"/>
              <a:buFont typeface="Arial" pitchFamily="32"/>
              <a:buChar char="•"/>
            </a:pPr>
            <a:r>
              <a:rPr lang="ru-RU" sz="1600" b="1" dirty="0"/>
              <a:t>Пришло всего: 3 584 090  рублей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1600" dirty="0"/>
              <a:t>Президентский грант на проект </a:t>
            </a:r>
            <a:r>
              <a:rPr lang="ru-RU" sz="1600" dirty="0" err="1"/>
              <a:t>БлагоДарю</a:t>
            </a:r>
            <a:r>
              <a:rPr lang="ru-RU" sz="1600" dirty="0"/>
              <a:t> –  2 330 510 р. (часть с первого тура 2017 года, часть со второго тура 2018 года)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1600" dirty="0"/>
              <a:t>Пожертвование коммерческих организаций на проект «</a:t>
            </a:r>
            <a:r>
              <a:rPr lang="ru-RU" sz="1600" dirty="0" err="1"/>
              <a:t>ЭкоГуберния</a:t>
            </a:r>
            <a:r>
              <a:rPr lang="ru-RU" sz="1600" dirty="0"/>
              <a:t>» - 68 250 р.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1600" dirty="0"/>
              <a:t>Пожертвование коммерческих организаций на проект «&lt;</a:t>
            </a:r>
            <a:r>
              <a:rPr lang="ru-RU" sz="1600" dirty="0" err="1"/>
              <a:t>БлагоДарю</a:t>
            </a:r>
            <a:r>
              <a:rPr lang="ru-RU" sz="1600" dirty="0"/>
              <a:t>» - 704 430 р.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1600" dirty="0"/>
              <a:t>Пожертвования от физических лиц на проект </a:t>
            </a:r>
            <a:r>
              <a:rPr lang="ru-RU" sz="1600" dirty="0" err="1"/>
              <a:t>БлагоДарю</a:t>
            </a:r>
            <a:r>
              <a:rPr lang="ru-RU" sz="1600" dirty="0"/>
              <a:t> – 265 900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1600" dirty="0"/>
              <a:t>Поддержка проекта Правительством Самарской области – 200 000 р.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1600" dirty="0"/>
              <a:t>Пожертвования от юридических лиц – 15000 р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000000"/>
              </a:buClr>
              <a:buSzPct val="145000"/>
              <a:buFont typeface="Arial" pitchFamily="32"/>
              <a:buChar char="•"/>
            </a:pPr>
            <a:r>
              <a:rPr lang="ru-RU" sz="1600" b="1" dirty="0"/>
              <a:t>Остаток на конец года 2018: 1 291 039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1600" b="1" dirty="0"/>
              <a:t>Израсходовано за 2018 год:  2 630 616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000000"/>
              </a:buClr>
              <a:buSzPct val="145000"/>
              <a:buFont typeface="Arial" pitchFamily="32"/>
              <a:buChar char="•"/>
            </a:pPr>
            <a:r>
              <a:rPr lang="ru-RU" sz="1600" b="1" dirty="0"/>
              <a:t>Содержание инфраструктуры проекта </a:t>
            </a:r>
            <a:r>
              <a:rPr lang="ru-RU" sz="1600" b="1" dirty="0" err="1"/>
              <a:t>БлагоДарю</a:t>
            </a:r>
            <a:r>
              <a:rPr lang="ru-RU" sz="1600" b="1" dirty="0"/>
              <a:t> и  Областного Гуманитарного центра </a:t>
            </a:r>
            <a:r>
              <a:rPr lang="ru-RU" sz="1600" b="1" dirty="0" err="1"/>
              <a:t>БлагоДарю</a:t>
            </a:r>
            <a:r>
              <a:rPr lang="ru-RU" sz="1600" b="1" dirty="0"/>
              <a:t> в месяц обходится в среднем – 213 530,50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EDEFE8-7D8B-4371-BDBD-4D0F37D67E6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63639" y="72000"/>
            <a:ext cx="7704360" cy="622800"/>
          </a:xfrm>
        </p:spPr>
        <p:txBody>
          <a:bodyPr lIns="0" tIns="0" rIns="0" bIns="0" anchor="ctr">
            <a:spAutoFit/>
          </a:bodyPr>
          <a:lstStyle/>
          <a:p>
            <a:pPr lvl="0"/>
            <a:r>
              <a:rPr lang="ru-RU" sz="2400" b="1"/>
              <a:t>Наши мероприятия в 2018 году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E98619-9E2C-4B18-8523-4DDD793669E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640" y="936000"/>
            <a:ext cx="7704360" cy="5472000"/>
          </a:xfrm>
        </p:spPr>
        <p:txBody>
          <a:bodyPr lIns="0" tIns="0" rIns="0" bIns="0"/>
          <a:lstStyle/>
          <a:p>
            <a:pPr lvl="0"/>
            <a:r>
              <a:rPr lang="ru-RU" sz="1400" dirty="0" err="1"/>
              <a:t>ЕлкаФест</a:t>
            </a:r>
            <a:r>
              <a:rPr lang="ru-RU" sz="1400" dirty="0"/>
              <a:t> </a:t>
            </a:r>
            <a:r>
              <a:rPr lang="ru-RU" sz="1400" dirty="0" smtClean="0"/>
              <a:t>2018 при поддержке Куйбышевского НПЗ</a:t>
            </a:r>
            <a:endParaRPr lang="ru-RU" sz="1400" dirty="0"/>
          </a:p>
          <a:p>
            <a:pPr lvl="0"/>
            <a:r>
              <a:rPr lang="ru-RU" sz="1400" dirty="0"/>
              <a:t>Завершили озеленения р</a:t>
            </a:r>
            <a:r>
              <a:rPr lang="ru-RU" sz="1400" dirty="0" smtClean="0"/>
              <a:t>айона </a:t>
            </a:r>
            <a:r>
              <a:rPr lang="ru-RU" sz="1400" dirty="0"/>
              <a:t>начатое в 2017 </a:t>
            </a:r>
            <a:r>
              <a:rPr lang="ru-RU" sz="1400" dirty="0" smtClean="0"/>
              <a:t>году с КНПЗ</a:t>
            </a:r>
            <a:endParaRPr lang="ru-RU" sz="1400" dirty="0"/>
          </a:p>
          <a:p>
            <a:pPr lvl="0"/>
            <a:r>
              <a:rPr lang="ru-RU" sz="1400" dirty="0"/>
              <a:t>День </a:t>
            </a:r>
            <a:r>
              <a:rPr lang="ru-RU" sz="1400" dirty="0" smtClean="0"/>
              <a:t>дружбы в Самарском районе</a:t>
            </a:r>
            <a:endParaRPr lang="ru-RU" sz="1400" dirty="0"/>
          </a:p>
          <a:p>
            <a:pPr lvl="0"/>
            <a:r>
              <a:rPr lang="ru-RU" sz="1400" dirty="0" smtClean="0"/>
              <a:t>Провели Молодецкие забавы в Куйбышевской районе</a:t>
            </a:r>
            <a:endParaRPr lang="ru-RU" sz="1400" dirty="0"/>
          </a:p>
          <a:p>
            <a:pPr lvl="0"/>
            <a:r>
              <a:rPr lang="ru-RU" sz="1400" dirty="0"/>
              <a:t>Приняли участие во всемирном дне чистоты</a:t>
            </a:r>
          </a:p>
          <a:p>
            <a:pPr lvl="0"/>
            <a:r>
              <a:rPr lang="ru-RU" sz="1400" dirty="0"/>
              <a:t>Совместно с Семейно-досуговым клубом “Репетитор”  провели международную акцию “Проясняй слова, Россия!”</a:t>
            </a:r>
          </a:p>
          <a:p>
            <a:pPr lvl="0"/>
            <a:r>
              <a:rPr lang="ru-RU" sz="1400" dirty="0"/>
              <a:t>При поддержке ПАО “Росбанк” и ООО “</a:t>
            </a:r>
            <a:r>
              <a:rPr lang="ru-RU" sz="1400" dirty="0" err="1"/>
              <a:t>Русфинансбанк</a:t>
            </a:r>
            <a:r>
              <a:rPr lang="ru-RU" sz="1400" dirty="0"/>
              <a:t>” высадили деревья </a:t>
            </a:r>
            <a:r>
              <a:rPr lang="ru-RU" sz="1400" dirty="0" smtClean="0"/>
              <a:t>и кустарники в </a:t>
            </a:r>
            <a:r>
              <a:rPr lang="ru-RU" sz="1400" dirty="0"/>
              <a:t>парке </a:t>
            </a:r>
            <a:r>
              <a:rPr lang="ru-RU" sz="1400" dirty="0" smtClean="0"/>
              <a:t>Гагарина</a:t>
            </a:r>
          </a:p>
          <a:p>
            <a:pPr lvl="0"/>
            <a:r>
              <a:rPr lang="ru-RU" sz="1400" dirty="0" smtClean="0"/>
              <a:t>Поздравили с Новым годом </a:t>
            </a:r>
            <a:r>
              <a:rPr lang="ru-RU" sz="1400" dirty="0" err="1" smtClean="0"/>
              <a:t>благополучателей</a:t>
            </a:r>
            <a:r>
              <a:rPr lang="ru-RU" sz="1400" dirty="0" smtClean="0"/>
              <a:t> проекта </a:t>
            </a:r>
            <a:r>
              <a:rPr lang="ru-RU" sz="1400" dirty="0" err="1" smtClean="0"/>
              <a:t>БлагоДарю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поддерке</a:t>
            </a:r>
            <a:r>
              <a:rPr lang="ru-RU" sz="1400" dirty="0" smtClean="0"/>
              <a:t> ПАО Плюс</a:t>
            </a:r>
          </a:p>
          <a:p>
            <a:pPr lvl="0"/>
            <a:r>
              <a:rPr lang="ru-RU" sz="1400" dirty="0" smtClean="0"/>
              <a:t>Провели благотворительный вечер -  «День матери»</a:t>
            </a:r>
          </a:p>
          <a:p>
            <a:pPr lvl="0"/>
            <a:r>
              <a:rPr lang="ru-RU" sz="1400" dirty="0" smtClean="0"/>
              <a:t>Поздравили людей без определенного места жительства и накормили </a:t>
            </a:r>
            <a:r>
              <a:rPr lang="ru-RU" sz="1400" dirty="0" err="1" smtClean="0"/>
              <a:t>нвогодними</a:t>
            </a:r>
            <a:r>
              <a:rPr lang="ru-RU" sz="1400" dirty="0" smtClean="0"/>
              <a:t> обедами вместе с Храмом Смоленской иконы Божией Матери (Хлебная площадь)</a:t>
            </a:r>
          </a:p>
          <a:p>
            <a:pPr lvl="0"/>
            <a:r>
              <a:rPr lang="ru-RU" sz="1400" dirty="0" smtClean="0"/>
              <a:t>Оказали вещевую помощь 1611 </a:t>
            </a:r>
            <a:r>
              <a:rPr lang="ru-RU" sz="1400" dirty="0" err="1" smtClean="0"/>
              <a:t>благополучателю</a:t>
            </a:r>
            <a:endParaRPr lang="ru-RU" sz="1400" dirty="0" smtClean="0"/>
          </a:p>
          <a:p>
            <a:pPr lvl="0"/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C7AC72B-7851-4D44-BE76-10FBD68207C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36000" y="72000"/>
            <a:ext cx="4031999" cy="24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3519E1D-CBED-4542-83DD-B32F0B8EC62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086655" y="4472689"/>
            <a:ext cx="3521345" cy="2385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180B174-02E1-46C8-9E73-6BDB822EA6A5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2469334" y="1986455"/>
            <a:ext cx="4133332" cy="2725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6D157F5-F1FF-4770-909F-B17B0B26ED8C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1440000" y="33766"/>
            <a:ext cx="2448312" cy="244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EEF73C1-B3D4-4E79-B40B-FB5C09576F4F}"/>
              </a:ext>
            </a:extLst>
          </p:cNvPr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4752000" y="4608000"/>
            <a:ext cx="4031999" cy="22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6B3FC1-D273-4AC8-8EB1-C8A04FCC45B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82080" y="457200"/>
            <a:ext cx="7704360" cy="1980720"/>
          </a:xfrm>
        </p:spPr>
        <p:txBody>
          <a:bodyPr/>
          <a:lstStyle/>
          <a:p>
            <a:pPr lvl="0"/>
            <a:r>
              <a:rPr lang="ru-RU"/>
              <a:t>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74B08D-726F-4392-8555-88E24826AE8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82080" y="1135117"/>
            <a:ext cx="7704360" cy="4864283"/>
          </a:xfrm>
        </p:spPr>
        <p:txBody>
          <a:bodyPr anchor="t"/>
          <a:lstStyle/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1. Миссия и виды деятельности СРОО «СВЕЖИЙ ВЕТЕР»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2. Организационная структура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3. Общественные проблемы , над решением которые работала организация в </a:t>
            </a:r>
            <a:r>
              <a:rPr lang="ru-RU" dirty="0" smtClean="0"/>
              <a:t>2018 </a:t>
            </a:r>
            <a:r>
              <a:rPr lang="ru-RU" dirty="0"/>
              <a:t>году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4. Целевые группы СРОО «СВЕЖИЙ ВЕТЕР»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5. Стратегия деятельности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6. Проекты </a:t>
            </a:r>
            <a:r>
              <a:rPr lang="ru-RU" dirty="0" smtClean="0"/>
              <a:t>2018 </a:t>
            </a:r>
            <a:r>
              <a:rPr lang="ru-RU" dirty="0"/>
              <a:t>года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7. Финансовый отчет СРОО «СВЕЖИЙ ВЕТЕР» </a:t>
            </a:r>
            <a:r>
              <a:rPr lang="ru-RU" dirty="0" smtClean="0"/>
              <a:t>2018</a:t>
            </a:r>
            <a:endParaRPr lang="ru-RU" dirty="0"/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8</a:t>
            </a:r>
            <a:r>
              <a:rPr lang="ru-RU" dirty="0" smtClean="0"/>
              <a:t>. </a:t>
            </a:r>
            <a:r>
              <a:rPr lang="ru-RU" dirty="0"/>
              <a:t>Наши друзья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9</a:t>
            </a:r>
            <a:r>
              <a:rPr lang="ru-RU" dirty="0" smtClean="0"/>
              <a:t>. </a:t>
            </a:r>
            <a:r>
              <a:rPr lang="ru-RU" dirty="0"/>
              <a:t>Планы на </a:t>
            </a:r>
            <a:r>
              <a:rPr lang="ru-RU" dirty="0" smtClean="0"/>
              <a:t>2019 </a:t>
            </a:r>
            <a:r>
              <a:rPr lang="ru-RU" dirty="0"/>
              <a:t>год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None/>
            </a:pPr>
            <a:endParaRPr lang="ru-RU" dirty="0"/>
          </a:p>
          <a:p>
            <a:pPr lvl="0">
              <a:spcBef>
                <a:spcPts val="479"/>
              </a:spcBef>
              <a:spcAft>
                <a:spcPts val="601"/>
              </a:spcAft>
              <a:buNone/>
            </a:pPr>
            <a:endParaRPr lang="ru-RU" dirty="0"/>
          </a:p>
          <a:p>
            <a:pPr lvl="0">
              <a:spcBef>
                <a:spcPts val="479"/>
              </a:spcBef>
              <a:spcAft>
                <a:spcPts val="601"/>
              </a:spcAft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86199B-3F48-4B94-9ADE-EB84D470C9F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82080" y="457200"/>
            <a:ext cx="7704360" cy="1980720"/>
          </a:xfrm>
        </p:spPr>
        <p:txBody>
          <a:bodyPr/>
          <a:lstStyle/>
          <a:p>
            <a:pPr lvl="0"/>
            <a:r>
              <a:rPr lang="ru-RU" b="1"/>
              <a:t>Миссия организации</a:t>
            </a:r>
            <a:r>
              <a:rPr lang="ru-RU"/>
              <a:t>: </a:t>
            </a:r>
            <a:br>
              <a:rPr lang="ru-RU"/>
            </a:br>
            <a:r>
              <a:rPr lang="ru-RU" sz="2200"/>
              <a:t>способствовать росту благосостояния жителей Самарской области, благоустройству области и разумному потреблению ресурсов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3F9A65-3BFA-4F02-887A-DB5DC2ABE3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82080" y="2666880"/>
            <a:ext cx="7704360" cy="3332520"/>
          </a:xfrm>
        </p:spPr>
        <p:txBody>
          <a:bodyPr anchor="t"/>
          <a:lstStyle/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2000" b="1" dirty="0"/>
              <a:t>Виды деятельности организации: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2000" dirty="0"/>
              <a:t>- Организация и проведение деятельности по социальной поддержке и защите граждан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2000" dirty="0"/>
              <a:t>- Организация и проведение мероприятий по охране окружающей среды и защите животных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2000" dirty="0"/>
              <a:t>Деятельность в области просвещения, культуры, искусства, профилактики и охраны здоровья граждан</a:t>
            </a:r>
            <a:r>
              <a:rPr lang="ru-RU" sz="2000" dirty="0" smtClean="0"/>
              <a:t>, пропаганды </a:t>
            </a:r>
            <a:r>
              <a:rPr lang="ru-RU" sz="2000" dirty="0"/>
              <a:t>здорового образа жизни, улучшения морально-психологического состояния граждан, </a:t>
            </a:r>
            <a:r>
              <a:rPr lang="ru-RU" sz="2000" dirty="0" smtClean="0"/>
              <a:t>физической </a:t>
            </a:r>
            <a:r>
              <a:rPr lang="ru-RU" sz="2000" dirty="0"/>
              <a:t>культуры и спорта и содействия указанной деятельности, а также содействие духовному развитию личности в рамках достижения уставных целей.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Организационная структу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5CCE73-7FA9-4881-869F-280D797CA50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82080" y="457200"/>
            <a:ext cx="7704360" cy="1980720"/>
          </a:xfrm>
        </p:spPr>
        <p:txBody>
          <a:bodyPr/>
          <a:lstStyle/>
          <a:p>
            <a:pPr lvl="0"/>
            <a:r>
              <a:rPr lang="ru-RU"/>
              <a:t>Организационная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A2B4D8-E2CD-4181-AADD-6FF2446B443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82080" y="1177158"/>
            <a:ext cx="7704360" cy="4832752"/>
          </a:xfrm>
        </p:spPr>
        <p:txBody>
          <a:bodyPr anchor="t"/>
          <a:lstStyle/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b="1" dirty="0"/>
              <a:t>Главный орган: Общее собрание.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b="1" dirty="0"/>
              <a:t>Кол-во членов СРОО «СВЕЖИЙ ВЕТЕР»</a:t>
            </a:r>
            <a:r>
              <a:rPr lang="ru-RU" dirty="0"/>
              <a:t> на начало года 50 человек, на конец года 50 человек.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В </a:t>
            </a:r>
            <a:r>
              <a:rPr lang="ru-RU" b="1" dirty="0"/>
              <a:t>правление</a:t>
            </a:r>
            <a:r>
              <a:rPr lang="ru-RU" dirty="0"/>
              <a:t> входит </a:t>
            </a:r>
            <a:r>
              <a:rPr lang="ru-RU" dirty="0" smtClean="0"/>
              <a:t>4 члена </a:t>
            </a:r>
            <a:r>
              <a:rPr lang="ru-RU" dirty="0"/>
              <a:t>организации: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Копылова Ю.С. – Председатель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 err="1"/>
              <a:t>Абибулаев</a:t>
            </a:r>
            <a:r>
              <a:rPr lang="ru-RU" dirty="0"/>
              <a:t> Е.А.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Копылова Н.С.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 err="1" smtClean="0"/>
              <a:t>Крицкова</a:t>
            </a:r>
            <a:r>
              <a:rPr lang="ru-RU" dirty="0" smtClean="0"/>
              <a:t> </a:t>
            </a:r>
            <a:r>
              <a:rPr lang="ru-RU" dirty="0"/>
              <a:t>Е.В.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3B3180-E735-4170-9675-3D10890B147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82080" y="457200"/>
            <a:ext cx="7704360" cy="1980720"/>
          </a:xfrm>
        </p:spPr>
        <p:txBody>
          <a:bodyPr/>
          <a:lstStyle/>
          <a:p>
            <a:pPr lvl="0"/>
            <a:r>
              <a:rPr lang="ru-RU"/>
              <a:t>Общественные проблемы , над решением которые работала организация в 2018 году.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6BDFDE-7A0B-4763-B0E6-597A514B017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2493000"/>
            <a:ext cx="8229240" cy="3632759"/>
          </a:xfrm>
        </p:spPr>
        <p:txBody>
          <a:bodyPr anchor="t"/>
          <a:lstStyle/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1. Нехватка зеленых насаждений в городском округе Самара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2. Вещевая помощь нуждающимся;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/>
              <a:t>Экологическое просвещение населения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5. Развитие инфраструктуры по сбору вторсырья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Целевые группы &#10;СРОО «СВЕЖИЙ ВЕТЕР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DE6C33-B1ED-4E30-967D-145663ACC29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82080" y="457200"/>
            <a:ext cx="7704360" cy="1980720"/>
          </a:xfrm>
        </p:spPr>
        <p:txBody>
          <a:bodyPr/>
          <a:lstStyle/>
          <a:p>
            <a:pPr lvl="0"/>
            <a:r>
              <a:rPr lang="ru-RU"/>
              <a:t>Целевые группы </a:t>
            </a:r>
            <a:br>
              <a:rPr lang="ru-RU"/>
            </a:br>
            <a:r>
              <a:rPr lang="ru-RU"/>
              <a:t>СРОО «СВЕЖИЙ ВЕТЕР»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5990B4D-4F75-4EDC-A80F-2935B25006A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82080" y="1797269"/>
            <a:ext cx="7704360" cy="4202131"/>
          </a:xfrm>
        </p:spPr>
        <p:txBody>
          <a:bodyPr anchor="t"/>
          <a:lstStyle/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1. </a:t>
            </a:r>
            <a:r>
              <a:rPr lang="ru-RU" sz="2000" dirty="0"/>
              <a:t>Многодетные семьи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2000" dirty="0"/>
              <a:t>2. Семьи с одним кормильцем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2000" dirty="0"/>
              <a:t>3. Выпускники детских домов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2000" dirty="0"/>
              <a:t>4. Люди попавшие в трудную жизненную ситуацию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2000" dirty="0"/>
              <a:t>5. Люди без определенного места жительства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2000" dirty="0"/>
              <a:t>6. Погорельцы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2000" dirty="0"/>
              <a:t>7. Пожилые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2000" dirty="0"/>
              <a:t>8. Беженцы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2000" dirty="0"/>
              <a:t>9. Инвалиды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sz="2000" dirty="0"/>
              <a:t>10. Все жители городского округа Самара (озеленение и экология)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None/>
            </a:pPr>
            <a:endParaRPr lang="ru-RU" dirty="0"/>
          </a:p>
          <a:p>
            <a:pPr lvl="0">
              <a:spcBef>
                <a:spcPts val="479"/>
              </a:spcBef>
              <a:spcAft>
                <a:spcPts val="601"/>
              </a:spcAft>
              <a:buNone/>
            </a:pPr>
            <a:endParaRPr lang="ru-RU" dirty="0"/>
          </a:p>
          <a:p>
            <a:pPr lvl="0">
              <a:spcBef>
                <a:spcPts val="479"/>
              </a:spcBef>
              <a:spcAft>
                <a:spcPts val="601"/>
              </a:spcAft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Стратегия деятельнос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7CDC2E-FFCE-4188-A748-0D34FC9AC1E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82080" y="457200"/>
            <a:ext cx="7704360" cy="955080"/>
          </a:xfrm>
        </p:spPr>
        <p:txBody>
          <a:bodyPr/>
          <a:lstStyle/>
          <a:p>
            <a:pPr lvl="0"/>
            <a:r>
              <a:rPr lang="ru-RU"/>
              <a:t>Стратегия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5724E1-53A2-4922-9F71-53949C7816E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71640" y="1412640"/>
            <a:ext cx="7704360" cy="3332520"/>
          </a:xfrm>
        </p:spPr>
        <p:txBody>
          <a:bodyPr anchor="t"/>
          <a:lstStyle/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/>
              <a:t>1. Организация и проведение субботников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/>
              <a:t>2. Организация и проведение мероприятий по озеленению города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/>
              <a:t>3. Проведение работ над созданием социальных проектов и выдвижением их на конкурсы, для получения грантов и субсидий.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/>
              <a:t>4. Активное сотрудничество с Администрацией города Самара  и Самарской области.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/>
              <a:t>5. Открытие Гуманитарного центра БлагоДарю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/>
              <a:t>6. Работа с бизнесом по озеленению региона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189D08-5342-4C2E-A4E0-BDE2425190F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71640" y="188640"/>
            <a:ext cx="7704360" cy="1367640"/>
          </a:xfrm>
        </p:spPr>
        <p:txBody>
          <a:bodyPr/>
          <a:lstStyle/>
          <a:p>
            <a:pPr lvl="0"/>
            <a:r>
              <a:rPr lang="ru-RU"/>
              <a:t>Проекты 2018 года: </a:t>
            </a:r>
            <a:br>
              <a:rPr lang="ru-RU"/>
            </a:br>
            <a:r>
              <a:rPr lang="ru-RU"/>
              <a:t>1)Проект «БлагоДарю»</a:t>
            </a:r>
            <a:br>
              <a:rPr lang="ru-RU"/>
            </a:br>
            <a:r>
              <a:rPr lang="ru-RU" sz="1300"/>
              <a:t>(</a:t>
            </a:r>
            <a:r>
              <a:rPr lang="ru-RU" sz="1300" b="1"/>
              <a:t>Руководитель проекта – Копылова Юлия Сергеевна)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DB7B03-AB06-4D6D-87BF-EF99FDCA67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44640" y="1700639"/>
            <a:ext cx="7704360" cy="3168000"/>
          </a:xfrm>
        </p:spPr>
        <p:txBody>
          <a:bodyPr anchor="t"/>
          <a:lstStyle/>
          <a:p>
            <a:pPr lvl="0">
              <a:spcAft>
                <a:spcPts val="0"/>
              </a:spcAft>
              <a:buNone/>
            </a:pPr>
            <a:r>
              <a:rPr lang="ru-RU" dirty="0"/>
              <a:t>Проект реализуется на средства Президентского гранта 2017 и 2018 года</a:t>
            </a:r>
            <a:r>
              <a:rPr lang="ru-RU" dirty="0" smtClean="0"/>
              <a:t>.</a:t>
            </a:r>
          </a:p>
          <a:p>
            <a:pPr lvl="0">
              <a:spcAft>
                <a:spcPts val="0"/>
              </a:spcAft>
              <a:buNone/>
            </a:pPr>
            <a:endParaRPr lang="ru-RU" dirty="0"/>
          </a:p>
          <a:p>
            <a:pPr lvl="0">
              <a:spcAft>
                <a:spcPts val="0"/>
              </a:spcAft>
              <a:buNone/>
            </a:pPr>
            <a:r>
              <a:rPr lang="ru-RU" dirty="0"/>
              <a:t>В 2018 году проект </a:t>
            </a:r>
            <a:r>
              <a:rPr lang="ru-RU" dirty="0" err="1"/>
              <a:t>выйграл</a:t>
            </a:r>
            <a:r>
              <a:rPr lang="ru-RU" dirty="0"/>
              <a:t> во втором туре </a:t>
            </a:r>
            <a:r>
              <a:rPr lang="ru-RU" dirty="0" smtClean="0"/>
              <a:t>-2986025</a:t>
            </a:r>
          </a:p>
          <a:p>
            <a:pPr lvl="0">
              <a:spcAft>
                <a:spcPts val="0"/>
              </a:spcAft>
              <a:buNone/>
            </a:pPr>
            <a:endParaRPr lang="ru-RU" dirty="0"/>
          </a:p>
          <a:p>
            <a:pPr lvl="0">
              <a:spcAft>
                <a:spcPts val="0"/>
              </a:spcAft>
              <a:buNone/>
            </a:pPr>
            <a:r>
              <a:rPr lang="ru-RU" dirty="0" smtClean="0"/>
              <a:t>На средства гранта было закуплено оборудование для Областного склада </a:t>
            </a:r>
            <a:r>
              <a:rPr lang="ru-RU" dirty="0" err="1" smtClean="0"/>
              <a:t>БлагоДарю</a:t>
            </a:r>
            <a:r>
              <a:rPr lang="en-US" dirty="0" smtClean="0"/>
              <a:t>.  </a:t>
            </a:r>
            <a:r>
              <a:rPr lang="ru-RU" dirty="0" smtClean="0"/>
              <a:t>Установлены контейнеры для сбора вещей в Самаре</a:t>
            </a:r>
            <a:r>
              <a:rPr lang="en-US" dirty="0" smtClean="0"/>
              <a:t>, </a:t>
            </a:r>
            <a:r>
              <a:rPr lang="ru-RU" dirty="0" smtClean="0"/>
              <a:t>Тольятти и Новокуйбышевске</a:t>
            </a:r>
            <a:r>
              <a:rPr lang="en-US" dirty="0" smtClean="0"/>
              <a:t>. </a:t>
            </a:r>
          </a:p>
          <a:p>
            <a:pPr lvl="0">
              <a:spcAft>
                <a:spcPts val="0"/>
              </a:spcAft>
              <a:buNone/>
            </a:pPr>
            <a:endParaRPr lang="en-US" dirty="0" smtClean="0"/>
          </a:p>
          <a:p>
            <a:pPr lvl="0">
              <a:spcAft>
                <a:spcPts val="0"/>
              </a:spcAft>
              <a:buNone/>
            </a:pPr>
            <a:r>
              <a:rPr lang="ru-RU" dirty="0" smtClean="0"/>
              <a:t>Налажена работа по отправке вещей в сельские поселения Самарской области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Результаты по проекту «БлагоДарю» за 2018 го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666F6B-9290-41ED-AADB-959A3C863BE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82080" y="457200"/>
            <a:ext cx="7704360" cy="1980720"/>
          </a:xfrm>
        </p:spPr>
        <p:txBody>
          <a:bodyPr/>
          <a:lstStyle/>
          <a:p>
            <a:pPr lvl="0"/>
            <a:r>
              <a:rPr lang="ru-RU"/>
              <a:t>Результаты по проекту «БлагоДарю» за 2018 год</a:t>
            </a:r>
          </a:p>
        </p:txBody>
      </p:sp>
      <p:sp>
        <p:nvSpPr>
          <p:cNvPr id="3" name="Объект 4">
            <a:extLst>
              <a:ext uri="{FF2B5EF4-FFF2-40B4-BE49-F238E27FC236}">
                <a16:creationId xmlns:a16="http://schemas.microsoft.com/office/drawing/2014/main" xmlns="" id="{E0C1BBCD-6DAE-4B40-9F28-BEEE5E59FEC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82080" y="2666880"/>
            <a:ext cx="7704360" cy="3332520"/>
          </a:xfrm>
        </p:spPr>
        <p:txBody>
          <a:bodyPr anchor="t"/>
          <a:lstStyle/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Кол-во заключенных договоров с физическими лицами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более 300</a:t>
            </a:r>
            <a:endParaRPr lang="ru-RU" dirty="0"/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Кол-во заключенных договоров с юридическими лицами - </a:t>
            </a:r>
            <a:r>
              <a:rPr lang="ru-RU" dirty="0" smtClean="0"/>
              <a:t>30</a:t>
            </a:r>
            <a:endParaRPr lang="ru-RU" dirty="0"/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Кол-во </a:t>
            </a:r>
            <a:r>
              <a:rPr lang="ru-RU" dirty="0" err="1"/>
              <a:t>благополучателей</a:t>
            </a:r>
            <a:r>
              <a:rPr lang="ru-RU" dirty="0"/>
              <a:t> – 1611 человек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Кол-во собранной одежды –  34 484,80кг</a:t>
            </a:r>
          </a:p>
          <a:p>
            <a:pPr lvl="0">
              <a:spcBef>
                <a:spcPts val="479"/>
              </a:spcBef>
              <a:spcAft>
                <a:spcPts val="601"/>
              </a:spcAft>
              <a:buClr>
                <a:srgbClr val="688727"/>
              </a:buClr>
              <a:buSzPct val="145000"/>
              <a:buFont typeface="Arial" pitchFamily="32"/>
              <a:buChar char="•"/>
            </a:pPr>
            <a:r>
              <a:rPr lang="ru-RU" dirty="0"/>
              <a:t>Кол-во переданной одежды – 35 437,3 кг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бычный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бычный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827</Words>
  <Application>Microsoft Macintosh PowerPoint</Application>
  <PresentationFormat>Экран (4:3)</PresentationFormat>
  <Paragraphs>133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 Unicode MS</vt:lpstr>
      <vt:lpstr>Calibri</vt:lpstr>
      <vt:lpstr>Corbel</vt:lpstr>
      <vt:lpstr>Mangal</vt:lpstr>
      <vt:lpstr>Microsoft YaHei</vt:lpstr>
      <vt:lpstr>StarSymbol</vt:lpstr>
      <vt:lpstr>Tahoma</vt:lpstr>
      <vt:lpstr>Times New Roman</vt:lpstr>
      <vt:lpstr>Arial</vt:lpstr>
      <vt:lpstr>Обычный</vt:lpstr>
      <vt:lpstr>Обычный 1</vt:lpstr>
      <vt:lpstr>Годовой отчет  СРОО «СВЕЖИЙ ВЕТЕР»</vt:lpstr>
      <vt:lpstr>Содержание</vt:lpstr>
      <vt:lpstr>Миссия организации:  способствовать росту благосостояния жителей Самарской области, благоустройству области и разумному потреблению ресурсов</vt:lpstr>
      <vt:lpstr>Организационная структура</vt:lpstr>
      <vt:lpstr>Общественные проблемы , над решением которые работала организация в 2018 году.</vt:lpstr>
      <vt:lpstr>Целевые группы  СРОО «СВЕЖИЙ ВЕТЕР»</vt:lpstr>
      <vt:lpstr>Стратегия деятельности</vt:lpstr>
      <vt:lpstr>Проекты 2018 года:  1)Проект «БлагоДарю» (Руководитель проекта – Копылова Юлия Сергеевна)</vt:lpstr>
      <vt:lpstr>Результаты по проекту «БлагоДарю» за 2018 год</vt:lpstr>
      <vt:lpstr>2)Проект «ЭкоГуберния»</vt:lpstr>
      <vt:lpstr>Финансовый отчет СРОО «СВЕЖИЙ ВЕТЕР» 2018 г.</vt:lpstr>
      <vt:lpstr>Наши мероприятия в 2018 году</vt:lpstr>
      <vt:lpstr>Презентация PowerPoint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 СРОО «СВЕЖИЙ ВЕТЕР»</dc:title>
  <cp:lastModifiedBy>пользователь Microsoft Office</cp:lastModifiedBy>
  <cp:revision>9</cp:revision>
  <dcterms:modified xsi:type="dcterms:W3CDTF">2019-07-11T14:34:51Z</dcterms:modified>
</cp:coreProperties>
</file>